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ata17.xml" ContentType="application/vnd.openxmlformats-officedocument.drawingml.diagramData+xml"/>
  <Override PartName="/ppt/diagrams/colors22.xml" ContentType="application/vnd.openxmlformats-officedocument.drawingml.diagramColor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quickStyle20.xml" ContentType="application/vnd.openxmlformats-officedocument.drawingml.diagramStyl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colors12.xml" ContentType="application/vnd.openxmlformats-officedocument.drawingml.diagramColors+xml"/>
  <Override PartName="/ppt/diagrams/layout20.xml" ContentType="application/vnd.openxmlformats-officedocument.drawingml.diagram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quickStyle22.xml" ContentType="application/vnd.openxmlformats-officedocument.drawingml.diagramStyl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50"/>
  </p:notesMasterIdLst>
  <p:handoutMasterIdLst>
    <p:handoutMasterId r:id="rId51"/>
  </p:handoutMasterIdLst>
  <p:sldIdLst>
    <p:sldId id="256" r:id="rId2"/>
    <p:sldId id="311" r:id="rId3"/>
    <p:sldId id="335" r:id="rId4"/>
    <p:sldId id="334" r:id="rId5"/>
    <p:sldId id="336" r:id="rId6"/>
    <p:sldId id="337" r:id="rId7"/>
    <p:sldId id="361" r:id="rId8"/>
    <p:sldId id="338" r:id="rId9"/>
    <p:sldId id="339" r:id="rId10"/>
    <p:sldId id="340" r:id="rId11"/>
    <p:sldId id="342" r:id="rId12"/>
    <p:sldId id="343" r:id="rId13"/>
    <p:sldId id="344" r:id="rId14"/>
    <p:sldId id="345" r:id="rId15"/>
    <p:sldId id="346" r:id="rId16"/>
    <p:sldId id="347" r:id="rId17"/>
    <p:sldId id="348" r:id="rId18"/>
    <p:sldId id="349" r:id="rId19"/>
    <p:sldId id="350" r:id="rId20"/>
    <p:sldId id="351" r:id="rId21"/>
    <p:sldId id="363" r:id="rId22"/>
    <p:sldId id="314" r:id="rId23"/>
    <p:sldId id="316" r:id="rId24"/>
    <p:sldId id="318" r:id="rId25"/>
    <p:sldId id="320" r:id="rId26"/>
    <p:sldId id="321" r:id="rId27"/>
    <p:sldId id="322" r:id="rId28"/>
    <p:sldId id="362" r:id="rId29"/>
    <p:sldId id="323" r:id="rId30"/>
    <p:sldId id="324" r:id="rId31"/>
    <p:sldId id="326" r:id="rId32"/>
    <p:sldId id="325" r:id="rId33"/>
    <p:sldId id="315" r:id="rId34"/>
    <p:sldId id="365" r:id="rId35"/>
    <p:sldId id="327" r:id="rId36"/>
    <p:sldId id="329" r:id="rId37"/>
    <p:sldId id="331" r:id="rId38"/>
    <p:sldId id="330" r:id="rId39"/>
    <p:sldId id="332" r:id="rId40"/>
    <p:sldId id="333" r:id="rId41"/>
    <p:sldId id="352" r:id="rId42"/>
    <p:sldId id="364" r:id="rId43"/>
    <p:sldId id="353" r:id="rId44"/>
    <p:sldId id="355" r:id="rId45"/>
    <p:sldId id="356" r:id="rId46"/>
    <p:sldId id="357" r:id="rId47"/>
    <p:sldId id="358" r:id="rId48"/>
    <p:sldId id="359" r:id="rId4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_rels/data13.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F084F8-65FA-4B47-B43F-541168401082}"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fr-FR"/>
        </a:p>
      </dgm:t>
    </dgm:pt>
    <dgm:pt modelId="{A39E1213-953E-49B3-99AE-5DBEDDDA2BD8}">
      <dgm:prSet phldrT="[Texte]" cust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pPr rtl="1"/>
          <a:r>
            <a:rPr lang="ar-TN" sz="2000" b="1" dirty="0" smtClean="0">
              <a:latin typeface="Sakkal Majalla" pitchFamily="2" charset="-78"/>
              <a:cs typeface="Sakkal Majalla" pitchFamily="2" charset="-78"/>
            </a:rPr>
            <a:t>رقابة إداريّة وماليّة</a:t>
          </a:r>
          <a:endParaRPr lang="fr-FR" sz="2000" b="1" dirty="0">
            <a:latin typeface="Sakkal Majalla" pitchFamily="2" charset="-78"/>
            <a:cs typeface="Sakkal Majalla" pitchFamily="2" charset="-78"/>
          </a:endParaRPr>
        </a:p>
      </dgm:t>
    </dgm:pt>
    <dgm:pt modelId="{5A9A319F-DDA1-42CA-8A62-09CDFA3E06EB}" type="parTrans" cxnId="{B4B8416A-E321-4A7A-8FBF-7359F23799BF}">
      <dgm:prSet/>
      <dgm:spPr/>
      <dgm:t>
        <a:bodyPr/>
        <a:lstStyle/>
        <a:p>
          <a:endParaRPr lang="fr-FR"/>
        </a:p>
      </dgm:t>
    </dgm:pt>
    <dgm:pt modelId="{125DE237-F85E-4294-8BA0-9FB5B3BD5F93}" type="sibTrans" cxnId="{B4B8416A-E321-4A7A-8FBF-7359F23799BF}">
      <dgm:prSet/>
      <dgm:spPr/>
      <dgm:t>
        <a:bodyPr/>
        <a:lstStyle/>
        <a:p>
          <a:endParaRPr lang="fr-FR"/>
        </a:p>
      </dgm:t>
    </dgm:pt>
    <dgm:pt modelId="{3A744DDF-CA14-43F6-8592-70523387D645}">
      <dgm:prSet phldrT="[Texte]"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dgm:spPr>
      <dgm:t>
        <a:bodyPr/>
        <a:lstStyle/>
        <a:p>
          <a:pPr rtl="1"/>
          <a:r>
            <a:rPr lang="ar-TN" sz="1800" b="1" dirty="0" smtClean="0">
              <a:latin typeface="Sakkal Majalla" pitchFamily="2" charset="-78"/>
              <a:cs typeface="Sakkal Majalla" pitchFamily="2" charset="-78"/>
            </a:rPr>
            <a:t>رقابة على حسابات وتصرّف الهيئات الخاضعة لرقابتها</a:t>
          </a:r>
          <a:endParaRPr lang="fr-FR" sz="1800" b="1" dirty="0">
            <a:latin typeface="Sakkal Majalla" pitchFamily="2" charset="-78"/>
            <a:cs typeface="Sakkal Majalla" pitchFamily="2" charset="-78"/>
          </a:endParaRPr>
        </a:p>
      </dgm:t>
    </dgm:pt>
    <dgm:pt modelId="{A7B64DA5-2159-48A6-91AB-9D2F06F05755}" type="parTrans" cxnId="{DF1C64DF-86F7-48F2-9503-B9925FB0DBDD}">
      <dgm:prSet/>
      <dgm:spPr/>
      <dgm:t>
        <a:bodyPr/>
        <a:lstStyle/>
        <a:p>
          <a:endParaRPr lang="fr-FR"/>
        </a:p>
      </dgm:t>
    </dgm:pt>
    <dgm:pt modelId="{941FAA99-EBB5-4EAE-9E4F-D9ABCA54B7C1}" type="sibTrans" cxnId="{DF1C64DF-86F7-48F2-9503-B9925FB0DBDD}">
      <dgm:prSet/>
      <dgm:spPr/>
      <dgm:t>
        <a:bodyPr/>
        <a:lstStyle/>
        <a:p>
          <a:endParaRPr lang="fr-FR"/>
        </a:p>
      </dgm:t>
    </dgm:pt>
    <dgm:pt modelId="{469A452B-032A-4DD7-BAFD-EC9C7A731D3E}">
      <dgm:prSet phldrT="[Texte]"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dgm:spPr>
      <dgm:t>
        <a:bodyPr/>
        <a:lstStyle/>
        <a:p>
          <a:pPr rtl="1"/>
          <a:r>
            <a:rPr lang="ar-TN" sz="1800" b="1" dirty="0" smtClean="0">
              <a:latin typeface="Sakkal Majalla" pitchFamily="2" charset="-78"/>
              <a:cs typeface="Sakkal Majalla" pitchFamily="2" charset="-78"/>
            </a:rPr>
            <a:t>المساهمة في تقييم السياسات والبرامج العمومية وتقدير نتائج المساعدات الاقتصادية  والمالية</a:t>
          </a:r>
          <a:endParaRPr lang="fr-FR" sz="1800" b="1" dirty="0">
            <a:latin typeface="Sakkal Majalla" pitchFamily="2" charset="-78"/>
            <a:cs typeface="Sakkal Majalla" pitchFamily="2" charset="-78"/>
          </a:endParaRPr>
        </a:p>
      </dgm:t>
    </dgm:pt>
    <dgm:pt modelId="{8FDCD565-85E9-4CAF-9C51-475E91FACB8B}" type="parTrans" cxnId="{4121A15F-61FB-467C-B517-0BF85B5E2CE5}">
      <dgm:prSet/>
      <dgm:spPr/>
      <dgm:t>
        <a:bodyPr/>
        <a:lstStyle/>
        <a:p>
          <a:endParaRPr lang="fr-FR"/>
        </a:p>
      </dgm:t>
    </dgm:pt>
    <dgm:pt modelId="{57890C64-1D57-40B9-9237-AAF50796345C}" type="sibTrans" cxnId="{4121A15F-61FB-467C-B517-0BF85B5E2CE5}">
      <dgm:prSet/>
      <dgm:spPr/>
      <dgm:t>
        <a:bodyPr/>
        <a:lstStyle/>
        <a:p>
          <a:endParaRPr lang="fr-FR"/>
        </a:p>
      </dgm:t>
    </dgm:pt>
    <dgm:pt modelId="{A81BC4FE-4FFE-4B31-8531-854C5E682B38}">
      <dgm:prSet phldrT="[Texte]">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pPr rtl="1"/>
          <a:r>
            <a:rPr lang="ar-TN" b="1" dirty="0" smtClean="0">
              <a:latin typeface="Sakkal Majalla" pitchFamily="2" charset="-78"/>
              <a:cs typeface="Sakkal Majalla" pitchFamily="2" charset="-78"/>
            </a:rPr>
            <a:t>اختصاصات قضائيّة</a:t>
          </a:r>
          <a:endParaRPr lang="fr-FR" b="1" dirty="0">
            <a:latin typeface="Sakkal Majalla" pitchFamily="2" charset="-78"/>
            <a:cs typeface="Sakkal Majalla" pitchFamily="2" charset="-78"/>
          </a:endParaRPr>
        </a:p>
      </dgm:t>
    </dgm:pt>
    <dgm:pt modelId="{78D00547-6D2A-4A60-BDBB-DDD1C1C569EC}" type="parTrans" cxnId="{35BD28BC-0971-4BB9-81CB-47EE68865F82}">
      <dgm:prSet/>
      <dgm:spPr/>
      <dgm:t>
        <a:bodyPr/>
        <a:lstStyle/>
        <a:p>
          <a:endParaRPr lang="fr-FR"/>
        </a:p>
      </dgm:t>
    </dgm:pt>
    <dgm:pt modelId="{77F05F38-CCFD-4A02-8FCD-7E84D2D98962}" type="sibTrans" cxnId="{35BD28BC-0971-4BB9-81CB-47EE68865F82}">
      <dgm:prSet/>
      <dgm:spPr/>
      <dgm:t>
        <a:bodyPr/>
        <a:lstStyle/>
        <a:p>
          <a:endParaRPr lang="fr-FR"/>
        </a:p>
      </dgm:t>
    </dgm:pt>
    <dgm:pt modelId="{7D6BFAAC-F13F-42E8-9803-7BFD11D733F6}">
      <dgm:prSet phldrT="[Texte]"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dgm:spPr>
      <dgm:t>
        <a:bodyPr/>
        <a:lstStyle/>
        <a:p>
          <a:pPr rtl="1"/>
          <a:r>
            <a:rPr lang="ar-TN" sz="1800" b="1" dirty="0" smtClean="0">
              <a:latin typeface="Sakkal Majalla" pitchFamily="2" charset="-78"/>
              <a:cs typeface="Sakkal Majalla" pitchFamily="2" charset="-78"/>
            </a:rPr>
            <a:t>القضاء في حسابات المحاسبين العموميين</a:t>
          </a:r>
          <a:endParaRPr lang="fr-FR" sz="1800" b="1" dirty="0">
            <a:latin typeface="Sakkal Majalla" pitchFamily="2" charset="-78"/>
            <a:cs typeface="Sakkal Majalla" pitchFamily="2" charset="-78"/>
          </a:endParaRPr>
        </a:p>
      </dgm:t>
    </dgm:pt>
    <dgm:pt modelId="{A49CF794-3A82-448B-B709-844C065DB91E}" type="parTrans" cxnId="{8B1D193E-7DA9-4820-BB38-27115042DB0D}">
      <dgm:prSet/>
      <dgm:spPr/>
      <dgm:t>
        <a:bodyPr/>
        <a:lstStyle/>
        <a:p>
          <a:endParaRPr lang="fr-FR"/>
        </a:p>
      </dgm:t>
    </dgm:pt>
    <dgm:pt modelId="{5C272CF9-EFD2-4F8B-AC20-4F120A0F9B94}" type="sibTrans" cxnId="{8B1D193E-7DA9-4820-BB38-27115042DB0D}">
      <dgm:prSet/>
      <dgm:spPr/>
      <dgm:t>
        <a:bodyPr/>
        <a:lstStyle/>
        <a:p>
          <a:endParaRPr lang="fr-FR"/>
        </a:p>
      </dgm:t>
    </dgm:pt>
    <dgm:pt modelId="{87EF41CB-F30F-4095-907B-221DBC23DC44}">
      <dgm:prSet phldrT="[Texte]"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dgm:spPr>
      <dgm:t>
        <a:bodyPr/>
        <a:lstStyle/>
        <a:p>
          <a:pPr rtl="1"/>
          <a:r>
            <a:rPr lang="ar-TN" sz="1800" b="1" dirty="0" smtClean="0">
              <a:latin typeface="Sakkal Majalla" pitchFamily="2" charset="-78"/>
              <a:cs typeface="Sakkal Majalla" pitchFamily="2" charset="-78"/>
            </a:rPr>
            <a:t>الرقابة على تمويل الحملات الانتخابيّة</a:t>
          </a:r>
          <a:endParaRPr lang="fr-FR" sz="1800" b="1" dirty="0">
            <a:latin typeface="Sakkal Majalla" pitchFamily="2" charset="-78"/>
            <a:cs typeface="Sakkal Majalla" pitchFamily="2" charset="-78"/>
          </a:endParaRPr>
        </a:p>
      </dgm:t>
    </dgm:pt>
    <dgm:pt modelId="{6B295489-839A-4EEA-B690-126879CBC35F}" type="parTrans" cxnId="{DF900BF8-9BB1-4D34-9667-D678EA04645A}">
      <dgm:prSet/>
      <dgm:spPr/>
      <dgm:t>
        <a:bodyPr/>
        <a:lstStyle/>
        <a:p>
          <a:endParaRPr lang="fr-FR"/>
        </a:p>
      </dgm:t>
    </dgm:pt>
    <dgm:pt modelId="{9BF9A6B0-2ACB-4C3D-8DC0-C17E714F5D40}" type="sibTrans" cxnId="{DF900BF8-9BB1-4D34-9667-D678EA04645A}">
      <dgm:prSet/>
      <dgm:spPr/>
      <dgm:t>
        <a:bodyPr/>
        <a:lstStyle/>
        <a:p>
          <a:endParaRPr lang="fr-FR"/>
        </a:p>
      </dgm:t>
    </dgm:pt>
    <dgm:pt modelId="{5944A151-2E5F-4A93-8BBA-CA7DECFB1F19}">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dgm:spPr>
      <dgm:t>
        <a:bodyPr/>
        <a:lstStyle/>
        <a:p>
          <a:pPr rtl="1"/>
          <a:r>
            <a:rPr lang="ar-TN" sz="1800" b="1" dirty="0" smtClean="0">
              <a:latin typeface="Sakkal Majalla" pitchFamily="2" charset="-78"/>
              <a:cs typeface="Sakkal Majalla" pitchFamily="2" charset="-78"/>
            </a:rPr>
            <a:t>زجر أخطاء التصرّف</a:t>
          </a:r>
          <a:endParaRPr lang="fr-FR" sz="1800" b="1" dirty="0">
            <a:latin typeface="Sakkal Majalla" pitchFamily="2" charset="-78"/>
            <a:cs typeface="Sakkal Majalla" pitchFamily="2" charset="-78"/>
          </a:endParaRPr>
        </a:p>
      </dgm:t>
    </dgm:pt>
    <dgm:pt modelId="{39F0ACF3-FD76-4B65-BBEA-7F349AD3AB74}" type="parTrans" cxnId="{6C8459AF-23AB-4153-88AB-55A312410845}">
      <dgm:prSet/>
      <dgm:spPr/>
      <dgm:t>
        <a:bodyPr/>
        <a:lstStyle/>
        <a:p>
          <a:endParaRPr lang="fr-FR"/>
        </a:p>
      </dgm:t>
    </dgm:pt>
    <dgm:pt modelId="{7D404730-DECB-4E30-B156-511357267D73}" type="sibTrans" cxnId="{6C8459AF-23AB-4153-88AB-55A312410845}">
      <dgm:prSet/>
      <dgm:spPr/>
      <dgm:t>
        <a:bodyPr/>
        <a:lstStyle/>
        <a:p>
          <a:endParaRPr lang="fr-FR"/>
        </a:p>
      </dgm:t>
    </dgm:pt>
    <dgm:pt modelId="{D78FF96D-C538-4E20-9562-572E81EDE131}">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dgm:spPr>
      <dgm:t>
        <a:bodyPr/>
        <a:lstStyle/>
        <a:p>
          <a:pPr rtl="1"/>
          <a:r>
            <a:rPr lang="ar-TN" sz="1800" b="1" dirty="0" smtClean="0">
              <a:latin typeface="Sakkal Majalla" pitchFamily="2" charset="-78"/>
              <a:cs typeface="Sakkal Majalla" pitchFamily="2" charset="-78"/>
            </a:rPr>
            <a:t>مساعدة السلطتين التنفيذية والتشريعية في مراقبة تنفيذ قوانين المالية وغلق الميزانية</a:t>
          </a:r>
          <a:endParaRPr lang="fr-FR" sz="1800" b="1" dirty="0">
            <a:latin typeface="Sakkal Majalla" pitchFamily="2" charset="-78"/>
            <a:cs typeface="Sakkal Majalla" pitchFamily="2" charset="-78"/>
          </a:endParaRPr>
        </a:p>
      </dgm:t>
    </dgm:pt>
    <dgm:pt modelId="{CF03299A-23FE-49DF-9225-EEB8D33B2715}" type="parTrans" cxnId="{59C1EC87-B4D6-4FB0-A1CA-628FE5242CF3}">
      <dgm:prSet/>
      <dgm:spPr/>
      <dgm:t>
        <a:bodyPr/>
        <a:lstStyle/>
        <a:p>
          <a:endParaRPr lang="fr-FR"/>
        </a:p>
      </dgm:t>
    </dgm:pt>
    <dgm:pt modelId="{42F4550D-27AC-4764-8EE5-F265C4B52610}" type="sibTrans" cxnId="{59C1EC87-B4D6-4FB0-A1CA-628FE5242CF3}">
      <dgm:prSet/>
      <dgm:spPr/>
      <dgm:t>
        <a:bodyPr/>
        <a:lstStyle/>
        <a:p>
          <a:endParaRPr lang="fr-FR"/>
        </a:p>
      </dgm:t>
    </dgm:pt>
    <dgm:pt modelId="{5728D930-258D-4D4F-AA98-130C5122B75F}" type="pres">
      <dgm:prSet presAssocID="{03F084F8-65FA-4B47-B43F-541168401082}" presName="list" presStyleCnt="0">
        <dgm:presLayoutVars>
          <dgm:dir/>
          <dgm:animLvl val="lvl"/>
        </dgm:presLayoutVars>
      </dgm:prSet>
      <dgm:spPr/>
      <dgm:t>
        <a:bodyPr/>
        <a:lstStyle/>
        <a:p>
          <a:endParaRPr lang="fr-FR"/>
        </a:p>
      </dgm:t>
    </dgm:pt>
    <dgm:pt modelId="{CBB42336-5A21-4912-8EE3-F72235AF0206}" type="pres">
      <dgm:prSet presAssocID="{A39E1213-953E-49B3-99AE-5DBEDDDA2BD8}" presName="posSpace" presStyleCnt="0"/>
      <dgm:spPr/>
    </dgm:pt>
    <dgm:pt modelId="{F5F08527-A809-4598-B043-0DF04699FB25}" type="pres">
      <dgm:prSet presAssocID="{A39E1213-953E-49B3-99AE-5DBEDDDA2BD8}" presName="vertFlow" presStyleCnt="0"/>
      <dgm:spPr/>
    </dgm:pt>
    <dgm:pt modelId="{57AEFDD1-F2D7-4722-8324-2343E1221E18}" type="pres">
      <dgm:prSet presAssocID="{A39E1213-953E-49B3-99AE-5DBEDDDA2BD8}" presName="topSpace" presStyleCnt="0"/>
      <dgm:spPr/>
    </dgm:pt>
    <dgm:pt modelId="{4848F686-10B9-422C-84BB-8BF5EBD1FA43}" type="pres">
      <dgm:prSet presAssocID="{A39E1213-953E-49B3-99AE-5DBEDDDA2BD8}" presName="firstComp" presStyleCnt="0"/>
      <dgm:spPr/>
    </dgm:pt>
    <dgm:pt modelId="{9A115966-2101-4C8F-AA4D-F25CAAF13DAE}" type="pres">
      <dgm:prSet presAssocID="{A39E1213-953E-49B3-99AE-5DBEDDDA2BD8}" presName="firstChild" presStyleLbl="bgAccFollowNode1" presStyleIdx="0" presStyleCnt="6" custLinFactNeighborX="-44447" custLinFactNeighborY="729"/>
      <dgm:spPr/>
      <dgm:t>
        <a:bodyPr/>
        <a:lstStyle/>
        <a:p>
          <a:endParaRPr lang="fr-FR"/>
        </a:p>
      </dgm:t>
    </dgm:pt>
    <dgm:pt modelId="{91D0E023-9005-4D53-9793-D3125F26CE1A}" type="pres">
      <dgm:prSet presAssocID="{A39E1213-953E-49B3-99AE-5DBEDDDA2BD8}" presName="firstChildTx" presStyleLbl="bgAccFollowNode1" presStyleIdx="0" presStyleCnt="6">
        <dgm:presLayoutVars>
          <dgm:bulletEnabled val="1"/>
        </dgm:presLayoutVars>
      </dgm:prSet>
      <dgm:spPr/>
      <dgm:t>
        <a:bodyPr/>
        <a:lstStyle/>
        <a:p>
          <a:endParaRPr lang="fr-FR"/>
        </a:p>
      </dgm:t>
    </dgm:pt>
    <dgm:pt modelId="{5FEDFC0D-1E82-43B1-81A7-1A4C9F0182DD}" type="pres">
      <dgm:prSet presAssocID="{469A452B-032A-4DD7-BAFD-EC9C7A731D3E}" presName="comp" presStyleCnt="0"/>
      <dgm:spPr/>
    </dgm:pt>
    <dgm:pt modelId="{BC00FEB1-8EA4-4FCB-ADCD-063FD02B7E70}" type="pres">
      <dgm:prSet presAssocID="{469A452B-032A-4DD7-BAFD-EC9C7A731D3E}" presName="child" presStyleLbl="bgAccFollowNode1" presStyleIdx="1" presStyleCnt="6" custLinFactNeighborX="-44447" custLinFactNeighborY="541"/>
      <dgm:spPr/>
      <dgm:t>
        <a:bodyPr/>
        <a:lstStyle/>
        <a:p>
          <a:endParaRPr lang="fr-FR"/>
        </a:p>
      </dgm:t>
    </dgm:pt>
    <dgm:pt modelId="{A6EB2B28-9435-4BE6-A539-EC28912E8C31}" type="pres">
      <dgm:prSet presAssocID="{469A452B-032A-4DD7-BAFD-EC9C7A731D3E}" presName="childTx" presStyleLbl="bgAccFollowNode1" presStyleIdx="1" presStyleCnt="6">
        <dgm:presLayoutVars>
          <dgm:bulletEnabled val="1"/>
        </dgm:presLayoutVars>
      </dgm:prSet>
      <dgm:spPr/>
      <dgm:t>
        <a:bodyPr/>
        <a:lstStyle/>
        <a:p>
          <a:endParaRPr lang="fr-FR"/>
        </a:p>
      </dgm:t>
    </dgm:pt>
    <dgm:pt modelId="{EDC4EDA8-8C8A-4C13-9DC3-A32846D31518}" type="pres">
      <dgm:prSet presAssocID="{D78FF96D-C538-4E20-9562-572E81EDE131}" presName="comp" presStyleCnt="0"/>
      <dgm:spPr/>
    </dgm:pt>
    <dgm:pt modelId="{2AD4D0AE-16D4-4151-ABD3-CB4B9A4545E3}" type="pres">
      <dgm:prSet presAssocID="{D78FF96D-C538-4E20-9562-572E81EDE131}" presName="child" presStyleLbl="bgAccFollowNode1" presStyleIdx="2" presStyleCnt="6" custScaleY="99625" custLinFactNeighborX="-44447" custLinFactNeighborY="353"/>
      <dgm:spPr/>
      <dgm:t>
        <a:bodyPr/>
        <a:lstStyle/>
        <a:p>
          <a:endParaRPr lang="fr-FR"/>
        </a:p>
      </dgm:t>
    </dgm:pt>
    <dgm:pt modelId="{26F9EA2C-82E5-453A-98CA-1898833647F0}" type="pres">
      <dgm:prSet presAssocID="{D78FF96D-C538-4E20-9562-572E81EDE131}" presName="childTx" presStyleLbl="bgAccFollowNode1" presStyleIdx="2" presStyleCnt="6">
        <dgm:presLayoutVars>
          <dgm:bulletEnabled val="1"/>
        </dgm:presLayoutVars>
      </dgm:prSet>
      <dgm:spPr/>
      <dgm:t>
        <a:bodyPr/>
        <a:lstStyle/>
        <a:p>
          <a:endParaRPr lang="fr-FR"/>
        </a:p>
      </dgm:t>
    </dgm:pt>
    <dgm:pt modelId="{71520360-1639-427D-AB65-1A6286C92DBC}" type="pres">
      <dgm:prSet presAssocID="{A39E1213-953E-49B3-99AE-5DBEDDDA2BD8}" presName="negSpace" presStyleCnt="0"/>
      <dgm:spPr/>
    </dgm:pt>
    <dgm:pt modelId="{B454C65F-4BC9-46EC-818E-9E7DE6F387FB}" type="pres">
      <dgm:prSet presAssocID="{A39E1213-953E-49B3-99AE-5DBEDDDA2BD8}" presName="circle" presStyleLbl="node1" presStyleIdx="0" presStyleCnt="2" custLinFactNeighborX="97882" custLinFactNeighborY="2802"/>
      <dgm:spPr/>
      <dgm:t>
        <a:bodyPr/>
        <a:lstStyle/>
        <a:p>
          <a:endParaRPr lang="fr-FR"/>
        </a:p>
      </dgm:t>
    </dgm:pt>
    <dgm:pt modelId="{90847F74-F967-411B-AEF3-82C5A0D60ED9}" type="pres">
      <dgm:prSet presAssocID="{125DE237-F85E-4294-8BA0-9FB5B3BD5F93}" presName="transSpace" presStyleCnt="0"/>
      <dgm:spPr/>
    </dgm:pt>
    <dgm:pt modelId="{6C18F832-AEE6-4A9C-BDA8-32CE75B833AB}" type="pres">
      <dgm:prSet presAssocID="{A81BC4FE-4FFE-4B31-8531-854C5E682B38}" presName="posSpace" presStyleCnt="0"/>
      <dgm:spPr/>
    </dgm:pt>
    <dgm:pt modelId="{6F11AC61-5D5C-4A71-B7B0-2743FC9280E7}" type="pres">
      <dgm:prSet presAssocID="{A81BC4FE-4FFE-4B31-8531-854C5E682B38}" presName="vertFlow" presStyleCnt="0"/>
      <dgm:spPr/>
    </dgm:pt>
    <dgm:pt modelId="{03D11B0D-5568-45E6-BDC1-EBAEA67C24DB}" type="pres">
      <dgm:prSet presAssocID="{A81BC4FE-4FFE-4B31-8531-854C5E682B38}" presName="topSpace" presStyleCnt="0"/>
      <dgm:spPr/>
    </dgm:pt>
    <dgm:pt modelId="{DD2A0F90-12B8-46AC-AB35-D2D6E6C8302C}" type="pres">
      <dgm:prSet presAssocID="{A81BC4FE-4FFE-4B31-8531-854C5E682B38}" presName="firstComp" presStyleCnt="0"/>
      <dgm:spPr/>
    </dgm:pt>
    <dgm:pt modelId="{6A8BBB31-5AE9-445C-AE3C-85148D336760}" type="pres">
      <dgm:prSet presAssocID="{A81BC4FE-4FFE-4B31-8531-854C5E682B38}" presName="firstChild" presStyleLbl="bgAccFollowNode1" presStyleIdx="3" presStyleCnt="6" custLinFactNeighborX="-48908" custLinFactNeighborY="2733"/>
      <dgm:spPr/>
      <dgm:t>
        <a:bodyPr/>
        <a:lstStyle/>
        <a:p>
          <a:endParaRPr lang="fr-FR"/>
        </a:p>
      </dgm:t>
    </dgm:pt>
    <dgm:pt modelId="{83F075C1-EDE5-4C73-8B1B-993D48AAE9DA}" type="pres">
      <dgm:prSet presAssocID="{A81BC4FE-4FFE-4B31-8531-854C5E682B38}" presName="firstChildTx" presStyleLbl="bgAccFollowNode1" presStyleIdx="3" presStyleCnt="6">
        <dgm:presLayoutVars>
          <dgm:bulletEnabled val="1"/>
        </dgm:presLayoutVars>
      </dgm:prSet>
      <dgm:spPr/>
      <dgm:t>
        <a:bodyPr/>
        <a:lstStyle/>
        <a:p>
          <a:endParaRPr lang="fr-FR"/>
        </a:p>
      </dgm:t>
    </dgm:pt>
    <dgm:pt modelId="{D5CB817C-E26B-42D8-92C9-4E817C1D0E96}" type="pres">
      <dgm:prSet presAssocID="{5944A151-2E5F-4A93-8BBA-CA7DECFB1F19}" presName="comp" presStyleCnt="0"/>
      <dgm:spPr/>
    </dgm:pt>
    <dgm:pt modelId="{CE6933E9-1860-4B5F-844F-C18F33F4F4ED}" type="pres">
      <dgm:prSet presAssocID="{5944A151-2E5F-4A93-8BBA-CA7DECFB1F19}" presName="child" presStyleLbl="bgAccFollowNode1" presStyleIdx="4" presStyleCnt="6" custLinFactNeighborX="-48908" custLinFactNeighborY="2515"/>
      <dgm:spPr/>
      <dgm:t>
        <a:bodyPr/>
        <a:lstStyle/>
        <a:p>
          <a:endParaRPr lang="fr-FR"/>
        </a:p>
      </dgm:t>
    </dgm:pt>
    <dgm:pt modelId="{0FF2AC0B-45F2-41C0-B699-0C0EB8938C30}" type="pres">
      <dgm:prSet presAssocID="{5944A151-2E5F-4A93-8BBA-CA7DECFB1F19}" presName="childTx" presStyleLbl="bgAccFollowNode1" presStyleIdx="4" presStyleCnt="6">
        <dgm:presLayoutVars>
          <dgm:bulletEnabled val="1"/>
        </dgm:presLayoutVars>
      </dgm:prSet>
      <dgm:spPr/>
      <dgm:t>
        <a:bodyPr/>
        <a:lstStyle/>
        <a:p>
          <a:endParaRPr lang="fr-FR"/>
        </a:p>
      </dgm:t>
    </dgm:pt>
    <dgm:pt modelId="{59ABD167-3B1C-43D8-B18D-4A658130F422}" type="pres">
      <dgm:prSet presAssocID="{87EF41CB-F30F-4095-907B-221DBC23DC44}" presName="comp" presStyleCnt="0"/>
      <dgm:spPr/>
    </dgm:pt>
    <dgm:pt modelId="{7C3333CF-5B6A-4389-854F-7F80DFE50396}" type="pres">
      <dgm:prSet presAssocID="{87EF41CB-F30F-4095-907B-221DBC23DC44}" presName="child" presStyleLbl="bgAccFollowNode1" presStyleIdx="5" presStyleCnt="6" custLinFactNeighborX="-49290" custLinFactNeighborY="3714"/>
      <dgm:spPr/>
      <dgm:t>
        <a:bodyPr/>
        <a:lstStyle/>
        <a:p>
          <a:endParaRPr lang="fr-FR"/>
        </a:p>
      </dgm:t>
    </dgm:pt>
    <dgm:pt modelId="{8B47547E-900D-438C-B6FF-0877ADFF5C39}" type="pres">
      <dgm:prSet presAssocID="{87EF41CB-F30F-4095-907B-221DBC23DC44}" presName="childTx" presStyleLbl="bgAccFollowNode1" presStyleIdx="5" presStyleCnt="6">
        <dgm:presLayoutVars>
          <dgm:bulletEnabled val="1"/>
        </dgm:presLayoutVars>
      </dgm:prSet>
      <dgm:spPr/>
      <dgm:t>
        <a:bodyPr/>
        <a:lstStyle/>
        <a:p>
          <a:endParaRPr lang="fr-FR"/>
        </a:p>
      </dgm:t>
    </dgm:pt>
    <dgm:pt modelId="{22A9BFF6-08FA-4265-AA44-16E3DB3418F2}" type="pres">
      <dgm:prSet presAssocID="{A81BC4FE-4FFE-4B31-8531-854C5E682B38}" presName="negSpace" presStyleCnt="0"/>
      <dgm:spPr/>
    </dgm:pt>
    <dgm:pt modelId="{788562D2-FAAF-492C-A647-EB33A6D65C0E}" type="pres">
      <dgm:prSet presAssocID="{A81BC4FE-4FFE-4B31-8531-854C5E682B38}" presName="circle" presStyleLbl="node1" presStyleIdx="1" presStyleCnt="2" custLinFactNeighborX="57143" custLinFactNeighborY="2802"/>
      <dgm:spPr/>
      <dgm:t>
        <a:bodyPr/>
        <a:lstStyle/>
        <a:p>
          <a:endParaRPr lang="fr-FR"/>
        </a:p>
      </dgm:t>
    </dgm:pt>
  </dgm:ptLst>
  <dgm:cxnLst>
    <dgm:cxn modelId="{BC5DF7C1-154D-4774-84F9-571FCEE646A0}" type="presOf" srcId="{5944A151-2E5F-4A93-8BBA-CA7DECFB1F19}" destId="{0FF2AC0B-45F2-41C0-B699-0C0EB8938C30}" srcOrd="1" destOrd="0" presId="urn:microsoft.com/office/officeart/2005/8/layout/hList9"/>
    <dgm:cxn modelId="{11BC5AA9-F586-4BFE-B9DA-8B79BFF92BA8}" type="presOf" srcId="{87EF41CB-F30F-4095-907B-221DBC23DC44}" destId="{8B47547E-900D-438C-B6FF-0877ADFF5C39}" srcOrd="1" destOrd="0" presId="urn:microsoft.com/office/officeart/2005/8/layout/hList9"/>
    <dgm:cxn modelId="{B4B8416A-E321-4A7A-8FBF-7359F23799BF}" srcId="{03F084F8-65FA-4B47-B43F-541168401082}" destId="{A39E1213-953E-49B3-99AE-5DBEDDDA2BD8}" srcOrd="0" destOrd="0" parTransId="{5A9A319F-DDA1-42CA-8A62-09CDFA3E06EB}" sibTransId="{125DE237-F85E-4294-8BA0-9FB5B3BD5F93}"/>
    <dgm:cxn modelId="{C84BF921-59C0-4A1C-B39C-2D242B336D23}" type="presOf" srcId="{D78FF96D-C538-4E20-9562-572E81EDE131}" destId="{26F9EA2C-82E5-453A-98CA-1898833647F0}" srcOrd="1" destOrd="0" presId="urn:microsoft.com/office/officeart/2005/8/layout/hList9"/>
    <dgm:cxn modelId="{6C8459AF-23AB-4153-88AB-55A312410845}" srcId="{A81BC4FE-4FFE-4B31-8531-854C5E682B38}" destId="{5944A151-2E5F-4A93-8BBA-CA7DECFB1F19}" srcOrd="1" destOrd="0" parTransId="{39F0ACF3-FD76-4B65-BBEA-7F349AD3AB74}" sibTransId="{7D404730-DECB-4E30-B156-511357267D73}"/>
    <dgm:cxn modelId="{6161779A-B427-4353-A7A6-912AA341860A}" type="presOf" srcId="{469A452B-032A-4DD7-BAFD-EC9C7A731D3E}" destId="{A6EB2B28-9435-4BE6-A539-EC28912E8C31}" srcOrd="1" destOrd="0" presId="urn:microsoft.com/office/officeart/2005/8/layout/hList9"/>
    <dgm:cxn modelId="{BD647606-3476-418B-828F-CBFEB27B757D}" type="presOf" srcId="{3A744DDF-CA14-43F6-8592-70523387D645}" destId="{91D0E023-9005-4D53-9793-D3125F26CE1A}" srcOrd="1" destOrd="0" presId="urn:microsoft.com/office/officeart/2005/8/layout/hList9"/>
    <dgm:cxn modelId="{7B0976BF-4120-4AFD-B613-A7073C612C74}" type="presOf" srcId="{7D6BFAAC-F13F-42E8-9803-7BFD11D733F6}" destId="{83F075C1-EDE5-4C73-8B1B-993D48AAE9DA}" srcOrd="1" destOrd="0" presId="urn:microsoft.com/office/officeart/2005/8/layout/hList9"/>
    <dgm:cxn modelId="{C2BAF3A7-128A-42A5-B388-CB1171EDC89A}" type="presOf" srcId="{7D6BFAAC-F13F-42E8-9803-7BFD11D733F6}" destId="{6A8BBB31-5AE9-445C-AE3C-85148D336760}" srcOrd="0" destOrd="0" presId="urn:microsoft.com/office/officeart/2005/8/layout/hList9"/>
    <dgm:cxn modelId="{9724A919-8796-4271-BB47-32F3C31496FD}" type="presOf" srcId="{5944A151-2E5F-4A93-8BBA-CA7DECFB1F19}" destId="{CE6933E9-1860-4B5F-844F-C18F33F4F4ED}" srcOrd="0" destOrd="0" presId="urn:microsoft.com/office/officeart/2005/8/layout/hList9"/>
    <dgm:cxn modelId="{232067A7-CCBC-44FB-BD02-F56E2C2BD570}" type="presOf" srcId="{3A744DDF-CA14-43F6-8592-70523387D645}" destId="{9A115966-2101-4C8F-AA4D-F25CAAF13DAE}" srcOrd="0" destOrd="0" presId="urn:microsoft.com/office/officeart/2005/8/layout/hList9"/>
    <dgm:cxn modelId="{566EBFE9-1359-4AD0-A412-DD69232AB346}" type="presOf" srcId="{A81BC4FE-4FFE-4B31-8531-854C5E682B38}" destId="{788562D2-FAAF-492C-A647-EB33A6D65C0E}" srcOrd="0" destOrd="0" presId="urn:microsoft.com/office/officeart/2005/8/layout/hList9"/>
    <dgm:cxn modelId="{4121A15F-61FB-467C-B517-0BF85B5E2CE5}" srcId="{A39E1213-953E-49B3-99AE-5DBEDDDA2BD8}" destId="{469A452B-032A-4DD7-BAFD-EC9C7A731D3E}" srcOrd="1" destOrd="0" parTransId="{8FDCD565-85E9-4CAF-9C51-475E91FACB8B}" sibTransId="{57890C64-1D57-40B9-9237-AAF50796345C}"/>
    <dgm:cxn modelId="{750754F5-0CDD-42D7-9B59-39032ECABB1D}" type="presOf" srcId="{469A452B-032A-4DD7-BAFD-EC9C7A731D3E}" destId="{BC00FEB1-8EA4-4FCB-ADCD-063FD02B7E70}" srcOrd="0" destOrd="0" presId="urn:microsoft.com/office/officeart/2005/8/layout/hList9"/>
    <dgm:cxn modelId="{DF900BF8-9BB1-4D34-9667-D678EA04645A}" srcId="{A81BC4FE-4FFE-4B31-8531-854C5E682B38}" destId="{87EF41CB-F30F-4095-907B-221DBC23DC44}" srcOrd="2" destOrd="0" parTransId="{6B295489-839A-4EEA-B690-126879CBC35F}" sibTransId="{9BF9A6B0-2ACB-4C3D-8DC0-C17E714F5D40}"/>
    <dgm:cxn modelId="{35BD28BC-0971-4BB9-81CB-47EE68865F82}" srcId="{03F084F8-65FA-4B47-B43F-541168401082}" destId="{A81BC4FE-4FFE-4B31-8531-854C5E682B38}" srcOrd="1" destOrd="0" parTransId="{78D00547-6D2A-4A60-BDBB-DDD1C1C569EC}" sibTransId="{77F05F38-CCFD-4A02-8FCD-7E84D2D98962}"/>
    <dgm:cxn modelId="{59C1EC87-B4D6-4FB0-A1CA-628FE5242CF3}" srcId="{A39E1213-953E-49B3-99AE-5DBEDDDA2BD8}" destId="{D78FF96D-C538-4E20-9562-572E81EDE131}" srcOrd="2" destOrd="0" parTransId="{CF03299A-23FE-49DF-9225-EEB8D33B2715}" sibTransId="{42F4550D-27AC-4764-8EE5-F265C4B52610}"/>
    <dgm:cxn modelId="{8B1D193E-7DA9-4820-BB38-27115042DB0D}" srcId="{A81BC4FE-4FFE-4B31-8531-854C5E682B38}" destId="{7D6BFAAC-F13F-42E8-9803-7BFD11D733F6}" srcOrd="0" destOrd="0" parTransId="{A49CF794-3A82-448B-B709-844C065DB91E}" sibTransId="{5C272CF9-EFD2-4F8B-AC20-4F120A0F9B94}"/>
    <dgm:cxn modelId="{AD80850B-26E8-4542-9354-793F8F0455A2}" type="presOf" srcId="{D78FF96D-C538-4E20-9562-572E81EDE131}" destId="{2AD4D0AE-16D4-4151-ABD3-CB4B9A4545E3}" srcOrd="0" destOrd="0" presId="urn:microsoft.com/office/officeart/2005/8/layout/hList9"/>
    <dgm:cxn modelId="{B2A46751-FFC9-46CF-B046-5F94E94CC741}" type="presOf" srcId="{87EF41CB-F30F-4095-907B-221DBC23DC44}" destId="{7C3333CF-5B6A-4389-854F-7F80DFE50396}" srcOrd="0" destOrd="0" presId="urn:microsoft.com/office/officeart/2005/8/layout/hList9"/>
    <dgm:cxn modelId="{4A55359A-053E-49BC-A7C6-8EA12AA84C64}" type="presOf" srcId="{A39E1213-953E-49B3-99AE-5DBEDDDA2BD8}" destId="{B454C65F-4BC9-46EC-818E-9E7DE6F387FB}" srcOrd="0" destOrd="0" presId="urn:microsoft.com/office/officeart/2005/8/layout/hList9"/>
    <dgm:cxn modelId="{B7E73669-9767-4FBA-AC87-B8032BD9C274}" type="presOf" srcId="{03F084F8-65FA-4B47-B43F-541168401082}" destId="{5728D930-258D-4D4F-AA98-130C5122B75F}" srcOrd="0" destOrd="0" presId="urn:microsoft.com/office/officeart/2005/8/layout/hList9"/>
    <dgm:cxn modelId="{DF1C64DF-86F7-48F2-9503-B9925FB0DBDD}" srcId="{A39E1213-953E-49B3-99AE-5DBEDDDA2BD8}" destId="{3A744DDF-CA14-43F6-8592-70523387D645}" srcOrd="0" destOrd="0" parTransId="{A7B64DA5-2159-48A6-91AB-9D2F06F05755}" sibTransId="{941FAA99-EBB5-4EAE-9E4F-D9ABCA54B7C1}"/>
    <dgm:cxn modelId="{D6AC09F9-5AC6-475B-89C8-17653929E01B}" type="presParOf" srcId="{5728D930-258D-4D4F-AA98-130C5122B75F}" destId="{CBB42336-5A21-4912-8EE3-F72235AF0206}" srcOrd="0" destOrd="0" presId="urn:microsoft.com/office/officeart/2005/8/layout/hList9"/>
    <dgm:cxn modelId="{059DBD9F-7443-462B-A0FA-261CA574C807}" type="presParOf" srcId="{5728D930-258D-4D4F-AA98-130C5122B75F}" destId="{F5F08527-A809-4598-B043-0DF04699FB25}" srcOrd="1" destOrd="0" presId="urn:microsoft.com/office/officeart/2005/8/layout/hList9"/>
    <dgm:cxn modelId="{8613BD74-920B-4CA0-93AA-4A3B23C1D55B}" type="presParOf" srcId="{F5F08527-A809-4598-B043-0DF04699FB25}" destId="{57AEFDD1-F2D7-4722-8324-2343E1221E18}" srcOrd="0" destOrd="0" presId="urn:microsoft.com/office/officeart/2005/8/layout/hList9"/>
    <dgm:cxn modelId="{983C6598-ACE9-4F06-AFEC-E0DA0C78D4F4}" type="presParOf" srcId="{F5F08527-A809-4598-B043-0DF04699FB25}" destId="{4848F686-10B9-422C-84BB-8BF5EBD1FA43}" srcOrd="1" destOrd="0" presId="urn:microsoft.com/office/officeart/2005/8/layout/hList9"/>
    <dgm:cxn modelId="{DCEC84DA-D87A-4EF3-97D2-84FA1C39D01C}" type="presParOf" srcId="{4848F686-10B9-422C-84BB-8BF5EBD1FA43}" destId="{9A115966-2101-4C8F-AA4D-F25CAAF13DAE}" srcOrd="0" destOrd="0" presId="urn:microsoft.com/office/officeart/2005/8/layout/hList9"/>
    <dgm:cxn modelId="{E7B27A7B-B885-4CB9-9B25-AAF3CDD4CA1D}" type="presParOf" srcId="{4848F686-10B9-422C-84BB-8BF5EBD1FA43}" destId="{91D0E023-9005-4D53-9793-D3125F26CE1A}" srcOrd="1" destOrd="0" presId="urn:microsoft.com/office/officeart/2005/8/layout/hList9"/>
    <dgm:cxn modelId="{5F5D5C8D-96DE-46E0-9A87-12572E50AC50}" type="presParOf" srcId="{F5F08527-A809-4598-B043-0DF04699FB25}" destId="{5FEDFC0D-1E82-43B1-81A7-1A4C9F0182DD}" srcOrd="2" destOrd="0" presId="urn:microsoft.com/office/officeart/2005/8/layout/hList9"/>
    <dgm:cxn modelId="{BBEAA235-4114-4BEE-810D-D138F1B1A3C3}" type="presParOf" srcId="{5FEDFC0D-1E82-43B1-81A7-1A4C9F0182DD}" destId="{BC00FEB1-8EA4-4FCB-ADCD-063FD02B7E70}" srcOrd="0" destOrd="0" presId="urn:microsoft.com/office/officeart/2005/8/layout/hList9"/>
    <dgm:cxn modelId="{9967CADD-FC75-43F3-B7F9-1B8870AB9183}" type="presParOf" srcId="{5FEDFC0D-1E82-43B1-81A7-1A4C9F0182DD}" destId="{A6EB2B28-9435-4BE6-A539-EC28912E8C31}" srcOrd="1" destOrd="0" presId="urn:microsoft.com/office/officeart/2005/8/layout/hList9"/>
    <dgm:cxn modelId="{5946DBC6-9672-4E2B-AA5A-6635AD750976}" type="presParOf" srcId="{F5F08527-A809-4598-B043-0DF04699FB25}" destId="{EDC4EDA8-8C8A-4C13-9DC3-A32846D31518}" srcOrd="3" destOrd="0" presId="urn:microsoft.com/office/officeart/2005/8/layout/hList9"/>
    <dgm:cxn modelId="{E8929B78-E455-4486-823D-243E44D6DB02}" type="presParOf" srcId="{EDC4EDA8-8C8A-4C13-9DC3-A32846D31518}" destId="{2AD4D0AE-16D4-4151-ABD3-CB4B9A4545E3}" srcOrd="0" destOrd="0" presId="urn:microsoft.com/office/officeart/2005/8/layout/hList9"/>
    <dgm:cxn modelId="{45E3DF16-F617-4693-9C89-BB04E11B1DBB}" type="presParOf" srcId="{EDC4EDA8-8C8A-4C13-9DC3-A32846D31518}" destId="{26F9EA2C-82E5-453A-98CA-1898833647F0}" srcOrd="1" destOrd="0" presId="urn:microsoft.com/office/officeart/2005/8/layout/hList9"/>
    <dgm:cxn modelId="{BF539D6A-E438-4E6F-9E5F-B7A21AC7CC5B}" type="presParOf" srcId="{5728D930-258D-4D4F-AA98-130C5122B75F}" destId="{71520360-1639-427D-AB65-1A6286C92DBC}" srcOrd="2" destOrd="0" presId="urn:microsoft.com/office/officeart/2005/8/layout/hList9"/>
    <dgm:cxn modelId="{498E9378-CA04-4292-9F82-18C2789A5BFB}" type="presParOf" srcId="{5728D930-258D-4D4F-AA98-130C5122B75F}" destId="{B454C65F-4BC9-46EC-818E-9E7DE6F387FB}" srcOrd="3" destOrd="0" presId="urn:microsoft.com/office/officeart/2005/8/layout/hList9"/>
    <dgm:cxn modelId="{E8D11289-29C4-49E6-BE09-1E527125B295}" type="presParOf" srcId="{5728D930-258D-4D4F-AA98-130C5122B75F}" destId="{90847F74-F967-411B-AEF3-82C5A0D60ED9}" srcOrd="4" destOrd="0" presId="urn:microsoft.com/office/officeart/2005/8/layout/hList9"/>
    <dgm:cxn modelId="{0437343A-AD04-40BF-9599-00A5D1167A46}" type="presParOf" srcId="{5728D930-258D-4D4F-AA98-130C5122B75F}" destId="{6C18F832-AEE6-4A9C-BDA8-32CE75B833AB}" srcOrd="5" destOrd="0" presId="urn:microsoft.com/office/officeart/2005/8/layout/hList9"/>
    <dgm:cxn modelId="{9FFB5CCD-4FD1-4E10-A302-A0D6E4890939}" type="presParOf" srcId="{5728D930-258D-4D4F-AA98-130C5122B75F}" destId="{6F11AC61-5D5C-4A71-B7B0-2743FC9280E7}" srcOrd="6" destOrd="0" presId="urn:microsoft.com/office/officeart/2005/8/layout/hList9"/>
    <dgm:cxn modelId="{11DE55B5-5832-4DA9-A0D8-47CF05C498EB}" type="presParOf" srcId="{6F11AC61-5D5C-4A71-B7B0-2743FC9280E7}" destId="{03D11B0D-5568-45E6-BDC1-EBAEA67C24DB}" srcOrd="0" destOrd="0" presId="urn:microsoft.com/office/officeart/2005/8/layout/hList9"/>
    <dgm:cxn modelId="{0BAC498B-976C-4713-A2D2-902D9AA231DB}" type="presParOf" srcId="{6F11AC61-5D5C-4A71-B7B0-2743FC9280E7}" destId="{DD2A0F90-12B8-46AC-AB35-D2D6E6C8302C}" srcOrd="1" destOrd="0" presId="urn:microsoft.com/office/officeart/2005/8/layout/hList9"/>
    <dgm:cxn modelId="{65F06D73-A978-4393-8CFB-2D4534FC3CF9}" type="presParOf" srcId="{DD2A0F90-12B8-46AC-AB35-D2D6E6C8302C}" destId="{6A8BBB31-5AE9-445C-AE3C-85148D336760}" srcOrd="0" destOrd="0" presId="urn:microsoft.com/office/officeart/2005/8/layout/hList9"/>
    <dgm:cxn modelId="{8D38CB33-5631-445B-8764-9AB52507131B}" type="presParOf" srcId="{DD2A0F90-12B8-46AC-AB35-D2D6E6C8302C}" destId="{83F075C1-EDE5-4C73-8B1B-993D48AAE9DA}" srcOrd="1" destOrd="0" presId="urn:microsoft.com/office/officeart/2005/8/layout/hList9"/>
    <dgm:cxn modelId="{988ADDC0-300B-4328-B0CB-6879093D851E}" type="presParOf" srcId="{6F11AC61-5D5C-4A71-B7B0-2743FC9280E7}" destId="{D5CB817C-E26B-42D8-92C9-4E817C1D0E96}" srcOrd="2" destOrd="0" presId="urn:microsoft.com/office/officeart/2005/8/layout/hList9"/>
    <dgm:cxn modelId="{40CECF63-F580-47B0-A3C2-2B73A5BA3E59}" type="presParOf" srcId="{D5CB817C-E26B-42D8-92C9-4E817C1D0E96}" destId="{CE6933E9-1860-4B5F-844F-C18F33F4F4ED}" srcOrd="0" destOrd="0" presId="urn:microsoft.com/office/officeart/2005/8/layout/hList9"/>
    <dgm:cxn modelId="{3EF30004-0B9A-43CE-89AC-34755BAF3DC2}" type="presParOf" srcId="{D5CB817C-E26B-42D8-92C9-4E817C1D0E96}" destId="{0FF2AC0B-45F2-41C0-B699-0C0EB8938C30}" srcOrd="1" destOrd="0" presId="urn:microsoft.com/office/officeart/2005/8/layout/hList9"/>
    <dgm:cxn modelId="{3E37F3A0-04C4-429F-A8D3-8A6A15B57299}" type="presParOf" srcId="{6F11AC61-5D5C-4A71-B7B0-2743FC9280E7}" destId="{59ABD167-3B1C-43D8-B18D-4A658130F422}" srcOrd="3" destOrd="0" presId="urn:microsoft.com/office/officeart/2005/8/layout/hList9"/>
    <dgm:cxn modelId="{637FF539-E760-4C2E-A09D-DAFE8C0F8940}" type="presParOf" srcId="{59ABD167-3B1C-43D8-B18D-4A658130F422}" destId="{7C3333CF-5B6A-4389-854F-7F80DFE50396}" srcOrd="0" destOrd="0" presId="urn:microsoft.com/office/officeart/2005/8/layout/hList9"/>
    <dgm:cxn modelId="{2CDFAEB0-4BB4-4BFE-9A0F-0D8A21871644}" type="presParOf" srcId="{59ABD167-3B1C-43D8-B18D-4A658130F422}" destId="{8B47547E-900D-438C-B6FF-0877ADFF5C39}" srcOrd="1" destOrd="0" presId="urn:microsoft.com/office/officeart/2005/8/layout/hList9"/>
    <dgm:cxn modelId="{1FDFC05E-D8C5-4EE2-8731-C7063212BF3C}" type="presParOf" srcId="{5728D930-258D-4D4F-AA98-130C5122B75F}" destId="{22A9BFF6-08FA-4265-AA44-16E3DB3418F2}" srcOrd="7" destOrd="0" presId="urn:microsoft.com/office/officeart/2005/8/layout/hList9"/>
    <dgm:cxn modelId="{38920861-53C5-4C21-9AF8-EA7FDA02E5B2}" type="presParOf" srcId="{5728D930-258D-4D4F-AA98-130C5122B75F}" destId="{788562D2-FAAF-492C-A647-EB33A6D65C0E}" srcOrd="8" destOrd="0" presId="urn:microsoft.com/office/officeart/2005/8/layout/hList9"/>
  </dgm:cxnLst>
  <dgm:bg/>
  <dgm:whole/>
</dgm:dataModel>
</file>

<file path=ppt/diagrams/data2.xml><?xml version="1.0" encoding="utf-8"?>
<dgm:dataModel xmlns:dgm="http://schemas.openxmlformats.org/drawingml/2006/diagram" xmlns:a="http://schemas.openxmlformats.org/drawingml/2006/main">
  <dgm:ptLst>
    <dgm:pt modelId="{6547EECC-1CE2-488A-9634-B6EF80067016}"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fr-FR"/>
        </a:p>
      </dgm:t>
    </dgm:pt>
    <dgm:pt modelId="{5FC516FE-4298-471F-889B-7BC82D6E5F5D}">
      <dgm:prSet phldrT="[Texte]" custT="1">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pPr rtl="1"/>
          <a:r>
            <a:rPr lang="ar-TN" sz="2400" b="1" dirty="0" smtClean="0">
              <a:latin typeface="Sakkal Majalla" pitchFamily="2" charset="-78"/>
              <a:cs typeface="Sakkal Majalla" pitchFamily="2" charset="-78"/>
            </a:rPr>
            <a:t>علنيّة</a:t>
          </a:r>
          <a:endParaRPr lang="fr-FR" sz="2400" b="1" dirty="0">
            <a:latin typeface="Sakkal Majalla" pitchFamily="2" charset="-78"/>
            <a:cs typeface="Sakkal Majalla" pitchFamily="2" charset="-78"/>
          </a:endParaRPr>
        </a:p>
      </dgm:t>
    </dgm:pt>
    <dgm:pt modelId="{72869750-34D7-41AA-A838-39B0C70CE6C6}" type="parTrans" cxnId="{C7D73A22-1857-4552-B380-47E531D8B69B}">
      <dgm:prSet/>
      <dgm:spPr/>
      <dgm:t>
        <a:bodyPr/>
        <a:lstStyle/>
        <a:p>
          <a:endParaRPr lang="fr-FR"/>
        </a:p>
      </dgm:t>
    </dgm:pt>
    <dgm:pt modelId="{2AAAA77E-2BD4-4E32-BF63-40EC92AC871E}" type="sibTrans" cxnId="{C7D73A22-1857-4552-B380-47E531D8B69B}">
      <dgm:prSet/>
      <dgm:spPr/>
      <dgm:t>
        <a:bodyPr/>
        <a:lstStyle/>
        <a:p>
          <a:endParaRPr lang="fr-FR"/>
        </a:p>
      </dgm:t>
    </dgm:pt>
    <dgm:pt modelId="{53E6A263-3803-44CC-BB26-306FA0519D2E}">
      <dgm:prSet phldrT="[Texte]"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rtl="1"/>
          <a:r>
            <a:rPr lang="ar-TN" sz="1800" b="1" dirty="0" smtClean="0">
              <a:latin typeface="Sakkal Majalla" pitchFamily="2" charset="-78"/>
              <a:cs typeface="Sakkal Majalla" pitchFamily="2" charset="-78"/>
            </a:rPr>
            <a:t>يتمّ استدعاء الأطراف المعنيّة برسالة مضمونة الوصول مع الإعلام بالبلوغ 15 يوما على الأقلّ قبل تاريخ الجلسة</a:t>
          </a:r>
          <a:endParaRPr lang="fr-FR" sz="1800" b="1" dirty="0">
            <a:latin typeface="Sakkal Majalla" pitchFamily="2" charset="-78"/>
            <a:cs typeface="Sakkal Majalla" pitchFamily="2" charset="-78"/>
          </a:endParaRPr>
        </a:p>
      </dgm:t>
    </dgm:pt>
    <dgm:pt modelId="{67A44733-0860-4091-BE7F-A156FB1429B7}" type="parTrans" cxnId="{D143B448-AEEE-4443-8106-A7606E15A439}">
      <dgm:prSet/>
      <dgm:spPr/>
      <dgm:t>
        <a:bodyPr/>
        <a:lstStyle/>
        <a:p>
          <a:endParaRPr lang="fr-FR"/>
        </a:p>
      </dgm:t>
    </dgm:pt>
    <dgm:pt modelId="{8164DFB6-760F-4E02-A01A-38073975F0B0}" type="sibTrans" cxnId="{D143B448-AEEE-4443-8106-A7606E15A439}">
      <dgm:prSet/>
      <dgm:spPr/>
      <dgm:t>
        <a:bodyPr/>
        <a:lstStyle/>
        <a:p>
          <a:endParaRPr lang="fr-FR"/>
        </a:p>
      </dgm:t>
    </dgm:pt>
    <dgm:pt modelId="{305F22E1-2D33-45E2-BCB5-7EEFFE9B3774}">
      <dgm:prSet phldrT="[Texte]" custT="1">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r>
            <a:rPr lang="ar-TN" sz="2400" b="1" dirty="0" smtClean="0">
              <a:latin typeface="Sakkal Majalla" pitchFamily="2" charset="-78"/>
              <a:cs typeface="Sakkal Majalla" pitchFamily="2" charset="-78"/>
            </a:rPr>
            <a:t>تلقائيّة</a:t>
          </a:r>
          <a:endParaRPr lang="fr-FR" sz="2800" b="1" dirty="0">
            <a:latin typeface="Sakkal Majalla" pitchFamily="2" charset="-78"/>
            <a:cs typeface="Sakkal Majalla" pitchFamily="2" charset="-78"/>
          </a:endParaRPr>
        </a:p>
      </dgm:t>
    </dgm:pt>
    <dgm:pt modelId="{DBF0A1AF-D15F-4B72-8B5F-0A631F1EB891}" type="parTrans" cxnId="{91B849E5-E1A6-4D4F-A42B-75CD0A5C2E2E}">
      <dgm:prSet/>
      <dgm:spPr/>
      <dgm:t>
        <a:bodyPr/>
        <a:lstStyle/>
        <a:p>
          <a:endParaRPr lang="fr-FR"/>
        </a:p>
      </dgm:t>
    </dgm:pt>
    <dgm:pt modelId="{17401043-33B1-4926-99BF-31EBF0057515}" type="sibTrans" cxnId="{91B849E5-E1A6-4D4F-A42B-75CD0A5C2E2E}">
      <dgm:prSet/>
      <dgm:spPr/>
      <dgm:t>
        <a:bodyPr/>
        <a:lstStyle/>
        <a:p>
          <a:endParaRPr lang="fr-FR"/>
        </a:p>
      </dgm:t>
    </dgm:pt>
    <dgm:pt modelId="{1927EE8B-FC2C-4AF6-976C-7D35E59311A3}">
      <dgm:prSet phldrT="[Texte]"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rtl="1"/>
          <a:r>
            <a:rPr lang="ar-TN" sz="1800" b="1" dirty="0" smtClean="0">
              <a:latin typeface="Sakkal Majalla" pitchFamily="2" charset="-78"/>
              <a:cs typeface="Sakkal Majalla" pitchFamily="2" charset="-78"/>
            </a:rPr>
            <a:t>لا تتطلّب وجود نزاع أو تقديم شكوى من جهة معيّنة (برمجة سنويّة تصادق عليها الجلسة العامّة)</a:t>
          </a:r>
          <a:endParaRPr lang="fr-FR" sz="1800" b="1" dirty="0">
            <a:latin typeface="Sakkal Majalla" pitchFamily="2" charset="-78"/>
            <a:cs typeface="Sakkal Majalla" pitchFamily="2" charset="-78"/>
          </a:endParaRPr>
        </a:p>
      </dgm:t>
    </dgm:pt>
    <dgm:pt modelId="{1BC3842F-2502-4B4B-AD57-BDC9DFC63A85}" type="parTrans" cxnId="{650E96AD-30EB-47E1-B52B-3D41626110FE}">
      <dgm:prSet/>
      <dgm:spPr/>
      <dgm:t>
        <a:bodyPr/>
        <a:lstStyle/>
        <a:p>
          <a:endParaRPr lang="fr-FR"/>
        </a:p>
      </dgm:t>
    </dgm:pt>
    <dgm:pt modelId="{49A7B7EF-768F-4F6F-B8EF-FC4BD1B977CE}" type="sibTrans" cxnId="{650E96AD-30EB-47E1-B52B-3D41626110FE}">
      <dgm:prSet/>
      <dgm:spPr/>
      <dgm:t>
        <a:bodyPr/>
        <a:lstStyle/>
        <a:p>
          <a:endParaRPr lang="fr-FR"/>
        </a:p>
      </dgm:t>
    </dgm:pt>
    <dgm:pt modelId="{E329CEC4-2724-42B7-A365-5E349D4768A6}">
      <dgm:prSet custT="1">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pPr rtl="1"/>
          <a:r>
            <a:rPr lang="ar-TN" sz="2400" b="1" dirty="0" smtClean="0">
              <a:latin typeface="Sakkal Majalla" pitchFamily="2" charset="-78"/>
              <a:cs typeface="Sakkal Majalla" pitchFamily="2" charset="-78"/>
            </a:rPr>
            <a:t>صبغة تحاوريّة</a:t>
          </a:r>
          <a:endParaRPr lang="fr-FR" sz="2400" b="1" dirty="0">
            <a:latin typeface="Sakkal Majalla" pitchFamily="2" charset="-78"/>
            <a:cs typeface="Sakkal Majalla" pitchFamily="2" charset="-78"/>
          </a:endParaRPr>
        </a:p>
      </dgm:t>
    </dgm:pt>
    <dgm:pt modelId="{4D229333-04EE-4879-AB8A-E4184BD3C631}" type="parTrans" cxnId="{5A4805B1-360B-4BEC-8815-368F6F7E263B}">
      <dgm:prSet/>
      <dgm:spPr/>
      <dgm:t>
        <a:bodyPr/>
        <a:lstStyle/>
        <a:p>
          <a:endParaRPr lang="fr-FR"/>
        </a:p>
      </dgm:t>
    </dgm:pt>
    <dgm:pt modelId="{FCA02CA8-54CD-4CF6-8876-24A752785941}" type="sibTrans" cxnId="{5A4805B1-360B-4BEC-8815-368F6F7E263B}">
      <dgm:prSet/>
      <dgm:spPr/>
      <dgm:t>
        <a:bodyPr/>
        <a:lstStyle/>
        <a:p>
          <a:endParaRPr lang="fr-FR"/>
        </a:p>
      </dgm:t>
    </dgm:pt>
    <dgm:pt modelId="{31C1DA30-67C5-4730-9817-127DDBDA41CB}">
      <dgm:prSet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rtl="1"/>
          <a:r>
            <a:rPr lang="ar-TN" sz="1800" b="1" dirty="0" smtClean="0">
              <a:latin typeface="Sakkal Majalla" pitchFamily="2" charset="-78"/>
              <a:cs typeface="Sakkal Majalla" pitchFamily="2" charset="-78"/>
            </a:rPr>
            <a:t>تعتمد على التخاطب مع المحاسبين العموميين بتراسل </a:t>
          </a:r>
          <a:r>
            <a:rPr lang="ar-TN" sz="1800" b="1" dirty="0" smtClean="0">
              <a:solidFill>
                <a:srgbClr val="FF0000"/>
              </a:solidFill>
              <a:latin typeface="Sakkal Majalla" pitchFamily="2" charset="-78"/>
              <a:cs typeface="Sakkal Majalla" pitchFamily="2" charset="-78"/>
            </a:rPr>
            <a:t>وثائق كتابيّة </a:t>
          </a:r>
          <a:r>
            <a:rPr lang="ar-TN" sz="1800" b="1" dirty="0" smtClean="0">
              <a:latin typeface="Sakkal Majalla" pitchFamily="2" charset="-78"/>
              <a:cs typeface="Sakkal Majalla" pitchFamily="2" charset="-78"/>
            </a:rPr>
            <a:t>في مستوى التّحقيق (</a:t>
          </a:r>
          <a:r>
            <a:rPr lang="ar-TN" sz="1800" b="1" dirty="0" smtClean="0">
              <a:solidFill>
                <a:srgbClr val="FF0000"/>
              </a:solidFill>
              <a:latin typeface="Sakkal Majalla" pitchFamily="2" charset="-78"/>
              <a:cs typeface="Sakkal Majalla" pitchFamily="2" charset="-78"/>
            </a:rPr>
            <a:t>طلبات إرشادات وردود</a:t>
          </a:r>
          <a:r>
            <a:rPr lang="ar-TN" sz="1800" b="1" dirty="0" smtClean="0">
              <a:latin typeface="Sakkal Majalla" pitchFamily="2" charset="-78"/>
              <a:cs typeface="Sakkal Majalla" pitchFamily="2" charset="-78"/>
            </a:rPr>
            <a:t>) وبعده </a:t>
          </a:r>
          <a:r>
            <a:rPr lang="ar-TN" sz="1800" b="1" dirty="0" smtClean="0">
              <a:solidFill>
                <a:srgbClr val="FF0000"/>
              </a:solidFill>
              <a:latin typeface="Sakkal Majalla" pitchFamily="2" charset="-78"/>
              <a:cs typeface="Sakkal Majalla" pitchFamily="2" charset="-78"/>
            </a:rPr>
            <a:t>بتبليغ قرار ختم التحقيق </a:t>
          </a:r>
          <a:r>
            <a:rPr lang="ar-TN" sz="1800" b="1" dirty="0" smtClean="0">
              <a:latin typeface="Sakkal Majalla" pitchFamily="2" charset="-78"/>
              <a:cs typeface="Sakkal Majalla" pitchFamily="2" charset="-78"/>
            </a:rPr>
            <a:t>وانتظار إجابة الأطراف المعنيّة قبل إصدار الحكم</a:t>
          </a:r>
          <a:endParaRPr lang="fr-FR" sz="1800" b="1" dirty="0">
            <a:latin typeface="Sakkal Majalla" pitchFamily="2" charset="-78"/>
            <a:cs typeface="Sakkal Majalla" pitchFamily="2" charset="-78"/>
          </a:endParaRPr>
        </a:p>
      </dgm:t>
    </dgm:pt>
    <dgm:pt modelId="{11144D7D-AD91-468A-8841-15FC50F46115}" type="parTrans" cxnId="{B66D2C1A-D0C3-4720-B6FF-B79C34D6BB39}">
      <dgm:prSet/>
      <dgm:spPr/>
      <dgm:t>
        <a:bodyPr/>
        <a:lstStyle/>
        <a:p>
          <a:endParaRPr lang="fr-FR"/>
        </a:p>
      </dgm:t>
    </dgm:pt>
    <dgm:pt modelId="{746B5FCE-209F-4B11-BD56-E8058BF70057}" type="sibTrans" cxnId="{B66D2C1A-D0C3-4720-B6FF-B79C34D6BB39}">
      <dgm:prSet/>
      <dgm:spPr/>
      <dgm:t>
        <a:bodyPr/>
        <a:lstStyle/>
        <a:p>
          <a:endParaRPr lang="fr-FR"/>
        </a:p>
      </dgm:t>
    </dgm:pt>
    <dgm:pt modelId="{DEA2A69B-0F5C-437A-9529-83EF4822FB78}" type="pres">
      <dgm:prSet presAssocID="{6547EECC-1CE2-488A-9634-B6EF80067016}" presName="list" presStyleCnt="0">
        <dgm:presLayoutVars>
          <dgm:dir/>
          <dgm:animLvl val="lvl"/>
        </dgm:presLayoutVars>
      </dgm:prSet>
      <dgm:spPr/>
      <dgm:t>
        <a:bodyPr/>
        <a:lstStyle/>
        <a:p>
          <a:endParaRPr lang="fr-FR"/>
        </a:p>
      </dgm:t>
    </dgm:pt>
    <dgm:pt modelId="{90E2DEAF-3783-4570-AB8F-3286F3A73594}" type="pres">
      <dgm:prSet presAssocID="{5FC516FE-4298-471F-889B-7BC82D6E5F5D}" presName="posSpace" presStyleCnt="0"/>
      <dgm:spPr/>
    </dgm:pt>
    <dgm:pt modelId="{1DFDC407-1549-4F72-9F52-8F8D1A31F84E}" type="pres">
      <dgm:prSet presAssocID="{5FC516FE-4298-471F-889B-7BC82D6E5F5D}" presName="vertFlow" presStyleCnt="0"/>
      <dgm:spPr/>
    </dgm:pt>
    <dgm:pt modelId="{1A9B3D03-39F9-4183-B090-688650FB96EF}" type="pres">
      <dgm:prSet presAssocID="{5FC516FE-4298-471F-889B-7BC82D6E5F5D}" presName="topSpace" presStyleCnt="0"/>
      <dgm:spPr/>
    </dgm:pt>
    <dgm:pt modelId="{726B0567-AE4F-4328-9AF1-C09ADD905AA7}" type="pres">
      <dgm:prSet presAssocID="{5FC516FE-4298-471F-889B-7BC82D6E5F5D}" presName="firstComp" presStyleCnt="0"/>
      <dgm:spPr/>
    </dgm:pt>
    <dgm:pt modelId="{7DB30F47-7CBE-42AC-BD3E-D00F68E9EB48}" type="pres">
      <dgm:prSet presAssocID="{5FC516FE-4298-471F-889B-7BC82D6E5F5D}" presName="firstChild" presStyleLbl="bgAccFollowNode1" presStyleIdx="0" presStyleCnt="3" custScaleX="104460" custScaleY="345710" custLinFactNeighborX="-16018" custLinFactNeighborY="-51418"/>
      <dgm:spPr/>
      <dgm:t>
        <a:bodyPr/>
        <a:lstStyle/>
        <a:p>
          <a:endParaRPr lang="fr-FR"/>
        </a:p>
      </dgm:t>
    </dgm:pt>
    <dgm:pt modelId="{E97E44BD-7E0A-4818-ADDF-20CDCF0344C3}" type="pres">
      <dgm:prSet presAssocID="{5FC516FE-4298-471F-889B-7BC82D6E5F5D}" presName="firstChildTx" presStyleLbl="bgAccFollowNode1" presStyleIdx="0" presStyleCnt="3">
        <dgm:presLayoutVars>
          <dgm:bulletEnabled val="1"/>
        </dgm:presLayoutVars>
      </dgm:prSet>
      <dgm:spPr/>
      <dgm:t>
        <a:bodyPr/>
        <a:lstStyle/>
        <a:p>
          <a:endParaRPr lang="fr-FR"/>
        </a:p>
      </dgm:t>
    </dgm:pt>
    <dgm:pt modelId="{C93291BC-92C9-4D3A-8AA5-F4B8D84D6D9E}" type="pres">
      <dgm:prSet presAssocID="{5FC516FE-4298-471F-889B-7BC82D6E5F5D}" presName="negSpace" presStyleCnt="0"/>
      <dgm:spPr/>
    </dgm:pt>
    <dgm:pt modelId="{6A06DF38-1F02-41D3-86BD-027D5948459A}" type="pres">
      <dgm:prSet presAssocID="{5FC516FE-4298-471F-889B-7BC82D6E5F5D}" presName="circle" presStyleLbl="node1" presStyleIdx="0" presStyleCnt="3" custLinFactX="14580" custLinFactNeighborX="100000" custLinFactNeighborY="-76750"/>
      <dgm:spPr/>
      <dgm:t>
        <a:bodyPr/>
        <a:lstStyle/>
        <a:p>
          <a:endParaRPr lang="fr-FR"/>
        </a:p>
      </dgm:t>
    </dgm:pt>
    <dgm:pt modelId="{8E596CA3-054F-4721-8368-6E7052C0EE0C}" type="pres">
      <dgm:prSet presAssocID="{2AAAA77E-2BD4-4E32-BF63-40EC92AC871E}" presName="transSpace" presStyleCnt="0"/>
      <dgm:spPr/>
    </dgm:pt>
    <dgm:pt modelId="{6879B2F4-A161-4D9F-AB64-6E02B2CA048B}" type="pres">
      <dgm:prSet presAssocID="{E329CEC4-2724-42B7-A365-5E349D4768A6}" presName="posSpace" presStyleCnt="0"/>
      <dgm:spPr/>
    </dgm:pt>
    <dgm:pt modelId="{EC78A805-38E6-45BD-B9CC-78A8C67B9AF5}" type="pres">
      <dgm:prSet presAssocID="{E329CEC4-2724-42B7-A365-5E349D4768A6}" presName="vertFlow" presStyleCnt="0"/>
      <dgm:spPr/>
    </dgm:pt>
    <dgm:pt modelId="{A3C8385D-8CCA-4115-BD97-A32D44686E8E}" type="pres">
      <dgm:prSet presAssocID="{E329CEC4-2724-42B7-A365-5E349D4768A6}" presName="topSpace" presStyleCnt="0"/>
      <dgm:spPr/>
    </dgm:pt>
    <dgm:pt modelId="{F621E59E-6D6D-4028-82DF-8A66EC18B53C}" type="pres">
      <dgm:prSet presAssocID="{E329CEC4-2724-42B7-A365-5E349D4768A6}" presName="firstComp" presStyleCnt="0"/>
      <dgm:spPr/>
    </dgm:pt>
    <dgm:pt modelId="{85032998-7DE5-4260-B80E-80723B3BE0B7}" type="pres">
      <dgm:prSet presAssocID="{E329CEC4-2724-42B7-A365-5E349D4768A6}" presName="firstChild" presStyleLbl="bgAccFollowNode1" presStyleIdx="1" presStyleCnt="3" custScaleX="109313" custScaleY="350546" custLinFactNeighborX="-38929" custLinFactNeighborY="-51418"/>
      <dgm:spPr/>
      <dgm:t>
        <a:bodyPr/>
        <a:lstStyle/>
        <a:p>
          <a:endParaRPr lang="fr-FR"/>
        </a:p>
      </dgm:t>
    </dgm:pt>
    <dgm:pt modelId="{48DD09EF-E38F-4E2F-ACD1-02AF3396675A}" type="pres">
      <dgm:prSet presAssocID="{E329CEC4-2724-42B7-A365-5E349D4768A6}" presName="firstChildTx" presStyleLbl="bgAccFollowNode1" presStyleIdx="1" presStyleCnt="3">
        <dgm:presLayoutVars>
          <dgm:bulletEnabled val="1"/>
        </dgm:presLayoutVars>
      </dgm:prSet>
      <dgm:spPr/>
      <dgm:t>
        <a:bodyPr/>
        <a:lstStyle/>
        <a:p>
          <a:endParaRPr lang="fr-FR"/>
        </a:p>
      </dgm:t>
    </dgm:pt>
    <dgm:pt modelId="{453D2D63-1B4F-4BCF-9722-39527EA4FEC2}" type="pres">
      <dgm:prSet presAssocID="{E329CEC4-2724-42B7-A365-5E349D4768A6}" presName="negSpace" presStyleCnt="0"/>
      <dgm:spPr/>
    </dgm:pt>
    <dgm:pt modelId="{954615A6-7A9A-47A9-9B92-123767B305DD}" type="pres">
      <dgm:prSet presAssocID="{E329CEC4-2724-42B7-A365-5E349D4768A6}" presName="circle" presStyleLbl="node1" presStyleIdx="1" presStyleCnt="3" custLinFactNeighborX="88036" custLinFactNeighborY="-76750"/>
      <dgm:spPr/>
      <dgm:t>
        <a:bodyPr/>
        <a:lstStyle/>
        <a:p>
          <a:endParaRPr lang="fr-FR"/>
        </a:p>
      </dgm:t>
    </dgm:pt>
    <dgm:pt modelId="{C49CCD03-BA95-4835-878E-A52B7B25DAD5}" type="pres">
      <dgm:prSet presAssocID="{FCA02CA8-54CD-4CF6-8876-24A752785941}" presName="transSpace" presStyleCnt="0"/>
      <dgm:spPr/>
    </dgm:pt>
    <dgm:pt modelId="{26921B97-6591-4AED-B8F3-0D72C8C0A601}" type="pres">
      <dgm:prSet presAssocID="{305F22E1-2D33-45E2-BCB5-7EEFFE9B3774}" presName="posSpace" presStyleCnt="0"/>
      <dgm:spPr/>
    </dgm:pt>
    <dgm:pt modelId="{897D5843-1B60-4615-8A1E-EE675450FA8E}" type="pres">
      <dgm:prSet presAssocID="{305F22E1-2D33-45E2-BCB5-7EEFFE9B3774}" presName="vertFlow" presStyleCnt="0"/>
      <dgm:spPr/>
    </dgm:pt>
    <dgm:pt modelId="{39045235-ADAA-498C-8D5F-40C6D9801926}" type="pres">
      <dgm:prSet presAssocID="{305F22E1-2D33-45E2-BCB5-7EEFFE9B3774}" presName="topSpace" presStyleCnt="0"/>
      <dgm:spPr/>
    </dgm:pt>
    <dgm:pt modelId="{1FD942EE-92DA-4EEB-9237-D1D872ABAA7F}" type="pres">
      <dgm:prSet presAssocID="{305F22E1-2D33-45E2-BCB5-7EEFFE9B3774}" presName="firstComp" presStyleCnt="0"/>
      <dgm:spPr/>
    </dgm:pt>
    <dgm:pt modelId="{CAFC0A8C-8C2D-4298-ABCA-CA2231E347D5}" type="pres">
      <dgm:prSet presAssocID="{305F22E1-2D33-45E2-BCB5-7EEFFE9B3774}" presName="firstChild" presStyleLbl="bgAccFollowNode1" presStyleIdx="2" presStyleCnt="3" custScaleX="104607" custScaleY="350545" custLinFactNeighborX="-52160" custLinFactNeighborY="-51418"/>
      <dgm:spPr/>
      <dgm:t>
        <a:bodyPr/>
        <a:lstStyle/>
        <a:p>
          <a:endParaRPr lang="fr-FR"/>
        </a:p>
      </dgm:t>
    </dgm:pt>
    <dgm:pt modelId="{DC71D589-F84B-43F4-A885-60E7AE15E956}" type="pres">
      <dgm:prSet presAssocID="{305F22E1-2D33-45E2-BCB5-7EEFFE9B3774}" presName="firstChildTx" presStyleLbl="bgAccFollowNode1" presStyleIdx="2" presStyleCnt="3">
        <dgm:presLayoutVars>
          <dgm:bulletEnabled val="1"/>
        </dgm:presLayoutVars>
      </dgm:prSet>
      <dgm:spPr/>
      <dgm:t>
        <a:bodyPr/>
        <a:lstStyle/>
        <a:p>
          <a:endParaRPr lang="fr-FR"/>
        </a:p>
      </dgm:t>
    </dgm:pt>
    <dgm:pt modelId="{E982B8BB-5E7B-4CD1-AACC-61A605A8A851}" type="pres">
      <dgm:prSet presAssocID="{305F22E1-2D33-45E2-BCB5-7EEFFE9B3774}" presName="negSpace" presStyleCnt="0"/>
      <dgm:spPr/>
    </dgm:pt>
    <dgm:pt modelId="{6D6A4931-6077-465F-89E1-D3AE16731B4E}" type="pres">
      <dgm:prSet presAssocID="{305F22E1-2D33-45E2-BCB5-7EEFFE9B3774}" presName="circle" presStyleLbl="node1" presStyleIdx="2" presStyleCnt="3" custLinFactNeighborX="49839" custLinFactNeighborY="-76750"/>
      <dgm:spPr/>
      <dgm:t>
        <a:bodyPr/>
        <a:lstStyle/>
        <a:p>
          <a:endParaRPr lang="fr-FR"/>
        </a:p>
      </dgm:t>
    </dgm:pt>
  </dgm:ptLst>
  <dgm:cxnLst>
    <dgm:cxn modelId="{5E79BF49-2884-4606-A00C-853E8A8286B9}" type="presOf" srcId="{31C1DA30-67C5-4730-9817-127DDBDA41CB}" destId="{48DD09EF-E38F-4E2F-ACD1-02AF3396675A}" srcOrd="1" destOrd="0" presId="urn:microsoft.com/office/officeart/2005/8/layout/hList9"/>
    <dgm:cxn modelId="{91B849E5-E1A6-4D4F-A42B-75CD0A5C2E2E}" srcId="{6547EECC-1CE2-488A-9634-B6EF80067016}" destId="{305F22E1-2D33-45E2-BCB5-7EEFFE9B3774}" srcOrd="2" destOrd="0" parTransId="{DBF0A1AF-D15F-4B72-8B5F-0A631F1EB891}" sibTransId="{17401043-33B1-4926-99BF-31EBF0057515}"/>
    <dgm:cxn modelId="{3D8D7463-AA6D-430E-8E82-786CB672C2EA}" type="presOf" srcId="{31C1DA30-67C5-4730-9817-127DDBDA41CB}" destId="{85032998-7DE5-4260-B80E-80723B3BE0B7}" srcOrd="0" destOrd="0" presId="urn:microsoft.com/office/officeart/2005/8/layout/hList9"/>
    <dgm:cxn modelId="{1AB00657-CEEA-4FBA-98CE-04C140DB7E93}" type="presOf" srcId="{305F22E1-2D33-45E2-BCB5-7EEFFE9B3774}" destId="{6D6A4931-6077-465F-89E1-D3AE16731B4E}" srcOrd="0" destOrd="0" presId="urn:microsoft.com/office/officeart/2005/8/layout/hList9"/>
    <dgm:cxn modelId="{835DEB13-8AFA-40F3-A7C3-F4037E9838CE}" type="presOf" srcId="{5FC516FE-4298-471F-889B-7BC82D6E5F5D}" destId="{6A06DF38-1F02-41D3-86BD-027D5948459A}" srcOrd="0" destOrd="0" presId="urn:microsoft.com/office/officeart/2005/8/layout/hList9"/>
    <dgm:cxn modelId="{5A4805B1-360B-4BEC-8815-368F6F7E263B}" srcId="{6547EECC-1CE2-488A-9634-B6EF80067016}" destId="{E329CEC4-2724-42B7-A365-5E349D4768A6}" srcOrd="1" destOrd="0" parTransId="{4D229333-04EE-4879-AB8A-E4184BD3C631}" sibTransId="{FCA02CA8-54CD-4CF6-8876-24A752785941}"/>
    <dgm:cxn modelId="{562DEE59-4475-4ED8-940B-D7D8DFA3AFB4}" type="presOf" srcId="{53E6A263-3803-44CC-BB26-306FA0519D2E}" destId="{E97E44BD-7E0A-4818-ADDF-20CDCF0344C3}" srcOrd="1" destOrd="0" presId="urn:microsoft.com/office/officeart/2005/8/layout/hList9"/>
    <dgm:cxn modelId="{B66D2C1A-D0C3-4720-B6FF-B79C34D6BB39}" srcId="{E329CEC4-2724-42B7-A365-5E349D4768A6}" destId="{31C1DA30-67C5-4730-9817-127DDBDA41CB}" srcOrd="0" destOrd="0" parTransId="{11144D7D-AD91-468A-8841-15FC50F46115}" sibTransId="{746B5FCE-209F-4B11-BD56-E8058BF70057}"/>
    <dgm:cxn modelId="{1083AE2C-2CA0-4469-8D9B-23A8FFC18EB6}" type="presOf" srcId="{1927EE8B-FC2C-4AF6-976C-7D35E59311A3}" destId="{DC71D589-F84B-43F4-A885-60E7AE15E956}" srcOrd="1" destOrd="0" presId="urn:microsoft.com/office/officeart/2005/8/layout/hList9"/>
    <dgm:cxn modelId="{C42FA3FC-7E57-4C7D-B106-7EDACFD73BE0}" type="presOf" srcId="{6547EECC-1CE2-488A-9634-B6EF80067016}" destId="{DEA2A69B-0F5C-437A-9529-83EF4822FB78}" srcOrd="0" destOrd="0" presId="urn:microsoft.com/office/officeart/2005/8/layout/hList9"/>
    <dgm:cxn modelId="{555409CE-9BE4-47CA-BDD1-764BDF70D7F1}" type="presOf" srcId="{53E6A263-3803-44CC-BB26-306FA0519D2E}" destId="{7DB30F47-7CBE-42AC-BD3E-D00F68E9EB48}" srcOrd="0" destOrd="0" presId="urn:microsoft.com/office/officeart/2005/8/layout/hList9"/>
    <dgm:cxn modelId="{D143B448-AEEE-4443-8106-A7606E15A439}" srcId="{5FC516FE-4298-471F-889B-7BC82D6E5F5D}" destId="{53E6A263-3803-44CC-BB26-306FA0519D2E}" srcOrd="0" destOrd="0" parTransId="{67A44733-0860-4091-BE7F-A156FB1429B7}" sibTransId="{8164DFB6-760F-4E02-A01A-38073975F0B0}"/>
    <dgm:cxn modelId="{FC1D4A51-BE36-4D48-9AE6-D3FF93ADCFAF}" type="presOf" srcId="{1927EE8B-FC2C-4AF6-976C-7D35E59311A3}" destId="{CAFC0A8C-8C2D-4298-ABCA-CA2231E347D5}" srcOrd="0" destOrd="0" presId="urn:microsoft.com/office/officeart/2005/8/layout/hList9"/>
    <dgm:cxn modelId="{650E96AD-30EB-47E1-B52B-3D41626110FE}" srcId="{305F22E1-2D33-45E2-BCB5-7EEFFE9B3774}" destId="{1927EE8B-FC2C-4AF6-976C-7D35E59311A3}" srcOrd="0" destOrd="0" parTransId="{1BC3842F-2502-4B4B-AD57-BDC9DFC63A85}" sibTransId="{49A7B7EF-768F-4F6F-B8EF-FC4BD1B977CE}"/>
    <dgm:cxn modelId="{C7D73A22-1857-4552-B380-47E531D8B69B}" srcId="{6547EECC-1CE2-488A-9634-B6EF80067016}" destId="{5FC516FE-4298-471F-889B-7BC82D6E5F5D}" srcOrd="0" destOrd="0" parTransId="{72869750-34D7-41AA-A838-39B0C70CE6C6}" sibTransId="{2AAAA77E-2BD4-4E32-BF63-40EC92AC871E}"/>
    <dgm:cxn modelId="{B0E495FB-D6AF-45AB-B8E6-601D04C80F0C}" type="presOf" srcId="{E329CEC4-2724-42B7-A365-5E349D4768A6}" destId="{954615A6-7A9A-47A9-9B92-123767B305DD}" srcOrd="0" destOrd="0" presId="urn:microsoft.com/office/officeart/2005/8/layout/hList9"/>
    <dgm:cxn modelId="{8919BF84-B460-43B6-9BAF-F676DA1C61F3}" type="presParOf" srcId="{DEA2A69B-0F5C-437A-9529-83EF4822FB78}" destId="{90E2DEAF-3783-4570-AB8F-3286F3A73594}" srcOrd="0" destOrd="0" presId="urn:microsoft.com/office/officeart/2005/8/layout/hList9"/>
    <dgm:cxn modelId="{F6320ACF-E843-4281-AC64-DF285316C94D}" type="presParOf" srcId="{DEA2A69B-0F5C-437A-9529-83EF4822FB78}" destId="{1DFDC407-1549-4F72-9F52-8F8D1A31F84E}" srcOrd="1" destOrd="0" presId="urn:microsoft.com/office/officeart/2005/8/layout/hList9"/>
    <dgm:cxn modelId="{816E3E88-FA14-4FA2-81D3-F6AE5C99DE53}" type="presParOf" srcId="{1DFDC407-1549-4F72-9F52-8F8D1A31F84E}" destId="{1A9B3D03-39F9-4183-B090-688650FB96EF}" srcOrd="0" destOrd="0" presId="urn:microsoft.com/office/officeart/2005/8/layout/hList9"/>
    <dgm:cxn modelId="{59804A1B-1BCC-4A39-8E5F-44233D907359}" type="presParOf" srcId="{1DFDC407-1549-4F72-9F52-8F8D1A31F84E}" destId="{726B0567-AE4F-4328-9AF1-C09ADD905AA7}" srcOrd="1" destOrd="0" presId="urn:microsoft.com/office/officeart/2005/8/layout/hList9"/>
    <dgm:cxn modelId="{D877CAA9-3277-45CF-B84F-AAEFDA18FE63}" type="presParOf" srcId="{726B0567-AE4F-4328-9AF1-C09ADD905AA7}" destId="{7DB30F47-7CBE-42AC-BD3E-D00F68E9EB48}" srcOrd="0" destOrd="0" presId="urn:microsoft.com/office/officeart/2005/8/layout/hList9"/>
    <dgm:cxn modelId="{7CAD9CD3-654E-4C6B-8DDA-BB34666F68AA}" type="presParOf" srcId="{726B0567-AE4F-4328-9AF1-C09ADD905AA7}" destId="{E97E44BD-7E0A-4818-ADDF-20CDCF0344C3}" srcOrd="1" destOrd="0" presId="urn:microsoft.com/office/officeart/2005/8/layout/hList9"/>
    <dgm:cxn modelId="{07F466F6-A26B-4390-A2AE-BAA5FB0DFB09}" type="presParOf" srcId="{DEA2A69B-0F5C-437A-9529-83EF4822FB78}" destId="{C93291BC-92C9-4D3A-8AA5-F4B8D84D6D9E}" srcOrd="2" destOrd="0" presId="urn:microsoft.com/office/officeart/2005/8/layout/hList9"/>
    <dgm:cxn modelId="{D54C7ED0-FB82-4356-9F1F-045CF716AAF6}" type="presParOf" srcId="{DEA2A69B-0F5C-437A-9529-83EF4822FB78}" destId="{6A06DF38-1F02-41D3-86BD-027D5948459A}" srcOrd="3" destOrd="0" presId="urn:microsoft.com/office/officeart/2005/8/layout/hList9"/>
    <dgm:cxn modelId="{5F027D29-9A10-418D-8427-F693B50CACCB}" type="presParOf" srcId="{DEA2A69B-0F5C-437A-9529-83EF4822FB78}" destId="{8E596CA3-054F-4721-8368-6E7052C0EE0C}" srcOrd="4" destOrd="0" presId="urn:microsoft.com/office/officeart/2005/8/layout/hList9"/>
    <dgm:cxn modelId="{5B6997BD-923E-4ABB-85A6-79A593428A4B}" type="presParOf" srcId="{DEA2A69B-0F5C-437A-9529-83EF4822FB78}" destId="{6879B2F4-A161-4D9F-AB64-6E02B2CA048B}" srcOrd="5" destOrd="0" presId="urn:microsoft.com/office/officeart/2005/8/layout/hList9"/>
    <dgm:cxn modelId="{2C13856B-0906-4D6A-869D-F7E516705EA5}" type="presParOf" srcId="{DEA2A69B-0F5C-437A-9529-83EF4822FB78}" destId="{EC78A805-38E6-45BD-B9CC-78A8C67B9AF5}" srcOrd="6" destOrd="0" presId="urn:microsoft.com/office/officeart/2005/8/layout/hList9"/>
    <dgm:cxn modelId="{6F540E00-6A8D-4031-99E6-BF65D683F832}" type="presParOf" srcId="{EC78A805-38E6-45BD-B9CC-78A8C67B9AF5}" destId="{A3C8385D-8CCA-4115-BD97-A32D44686E8E}" srcOrd="0" destOrd="0" presId="urn:microsoft.com/office/officeart/2005/8/layout/hList9"/>
    <dgm:cxn modelId="{4C841299-2164-48D4-9B71-9112AC3F0871}" type="presParOf" srcId="{EC78A805-38E6-45BD-B9CC-78A8C67B9AF5}" destId="{F621E59E-6D6D-4028-82DF-8A66EC18B53C}" srcOrd="1" destOrd="0" presId="urn:microsoft.com/office/officeart/2005/8/layout/hList9"/>
    <dgm:cxn modelId="{2CEB4EA7-F55E-4A3E-BBC6-676DC36E9350}" type="presParOf" srcId="{F621E59E-6D6D-4028-82DF-8A66EC18B53C}" destId="{85032998-7DE5-4260-B80E-80723B3BE0B7}" srcOrd="0" destOrd="0" presId="urn:microsoft.com/office/officeart/2005/8/layout/hList9"/>
    <dgm:cxn modelId="{3D62264D-C2BA-47F9-BC52-2024EE63637B}" type="presParOf" srcId="{F621E59E-6D6D-4028-82DF-8A66EC18B53C}" destId="{48DD09EF-E38F-4E2F-ACD1-02AF3396675A}" srcOrd="1" destOrd="0" presId="urn:microsoft.com/office/officeart/2005/8/layout/hList9"/>
    <dgm:cxn modelId="{11C14790-2ADC-48D4-A87E-84726935EFE0}" type="presParOf" srcId="{DEA2A69B-0F5C-437A-9529-83EF4822FB78}" destId="{453D2D63-1B4F-4BCF-9722-39527EA4FEC2}" srcOrd="7" destOrd="0" presId="urn:microsoft.com/office/officeart/2005/8/layout/hList9"/>
    <dgm:cxn modelId="{0AA8949E-DB99-4CA6-8F4D-1A6D9E91BA2D}" type="presParOf" srcId="{DEA2A69B-0F5C-437A-9529-83EF4822FB78}" destId="{954615A6-7A9A-47A9-9B92-123767B305DD}" srcOrd="8" destOrd="0" presId="urn:microsoft.com/office/officeart/2005/8/layout/hList9"/>
    <dgm:cxn modelId="{1807921B-F732-4AD5-9A6B-E88A4013D81C}" type="presParOf" srcId="{DEA2A69B-0F5C-437A-9529-83EF4822FB78}" destId="{C49CCD03-BA95-4835-878E-A52B7B25DAD5}" srcOrd="9" destOrd="0" presId="urn:microsoft.com/office/officeart/2005/8/layout/hList9"/>
    <dgm:cxn modelId="{2C9A5F07-3DFE-4633-BB6E-BABAB1C01AB0}" type="presParOf" srcId="{DEA2A69B-0F5C-437A-9529-83EF4822FB78}" destId="{26921B97-6591-4AED-B8F3-0D72C8C0A601}" srcOrd="10" destOrd="0" presId="urn:microsoft.com/office/officeart/2005/8/layout/hList9"/>
    <dgm:cxn modelId="{521043F1-6C19-4704-AEE0-C4419129560A}" type="presParOf" srcId="{DEA2A69B-0F5C-437A-9529-83EF4822FB78}" destId="{897D5843-1B60-4615-8A1E-EE675450FA8E}" srcOrd="11" destOrd="0" presId="urn:microsoft.com/office/officeart/2005/8/layout/hList9"/>
    <dgm:cxn modelId="{C16ADC71-86BA-4308-9715-6E4006FF033F}" type="presParOf" srcId="{897D5843-1B60-4615-8A1E-EE675450FA8E}" destId="{39045235-ADAA-498C-8D5F-40C6D9801926}" srcOrd="0" destOrd="0" presId="urn:microsoft.com/office/officeart/2005/8/layout/hList9"/>
    <dgm:cxn modelId="{DAE5EDE9-B123-45B9-8B10-497671B0A951}" type="presParOf" srcId="{897D5843-1B60-4615-8A1E-EE675450FA8E}" destId="{1FD942EE-92DA-4EEB-9237-D1D872ABAA7F}" srcOrd="1" destOrd="0" presId="urn:microsoft.com/office/officeart/2005/8/layout/hList9"/>
    <dgm:cxn modelId="{8433BD40-3B5B-41CC-B695-5ECDF235FDB9}" type="presParOf" srcId="{1FD942EE-92DA-4EEB-9237-D1D872ABAA7F}" destId="{CAFC0A8C-8C2D-4298-ABCA-CA2231E347D5}" srcOrd="0" destOrd="0" presId="urn:microsoft.com/office/officeart/2005/8/layout/hList9"/>
    <dgm:cxn modelId="{6ABD6416-A7EF-4872-805B-D59E9581818A}" type="presParOf" srcId="{1FD942EE-92DA-4EEB-9237-D1D872ABAA7F}" destId="{DC71D589-F84B-43F4-A885-60E7AE15E956}" srcOrd="1" destOrd="0" presId="urn:microsoft.com/office/officeart/2005/8/layout/hList9"/>
    <dgm:cxn modelId="{254C31F7-1BD3-4BD5-9EB9-9E355C74B1F0}" type="presParOf" srcId="{DEA2A69B-0F5C-437A-9529-83EF4822FB78}" destId="{E982B8BB-5E7B-4CD1-AACC-61A605A8A851}" srcOrd="12" destOrd="0" presId="urn:microsoft.com/office/officeart/2005/8/layout/hList9"/>
    <dgm:cxn modelId="{0758F110-5D18-49A7-8E40-A0CCA5436008}" type="presParOf" srcId="{DEA2A69B-0F5C-437A-9529-83EF4822FB78}" destId="{6D6A4931-6077-465F-89E1-D3AE16731B4E}" srcOrd="13" destOrd="0" presId="urn:microsoft.com/office/officeart/2005/8/layout/hList9"/>
  </dgm:cxnLst>
  <dgm:bg/>
  <dgm:whole/>
</dgm:dataModel>
</file>

<file path=ppt/diagrams/data3.xml><?xml version="1.0" encoding="utf-8"?>
<dgm:dataModel xmlns:dgm="http://schemas.openxmlformats.org/drawingml/2006/diagram" xmlns:a="http://schemas.openxmlformats.org/drawingml/2006/main">
  <dgm:ptLst>
    <dgm:pt modelId="{A90E91FE-DD3D-4E3A-B15E-79EAE2D56367}" type="doc">
      <dgm:prSet loTypeId="urn:microsoft.com/office/officeart/2005/8/layout/cycle8" loCatId="cycle" qsTypeId="urn:microsoft.com/office/officeart/2005/8/quickstyle/simple1" qsCatId="simple" csTypeId="urn:microsoft.com/office/officeart/2005/8/colors/accent1_2" csCatId="accent1" phldr="1"/>
      <dgm:spPr/>
    </dgm:pt>
    <dgm:pt modelId="{C62ED6EB-F1CA-4401-8AD9-E798598B3572}">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1800" b="1" dirty="0" smtClean="0">
              <a:latin typeface="Sakkal Majalla" pitchFamily="2" charset="-78"/>
              <a:cs typeface="Sakkal Majalla" pitchFamily="2" charset="-78"/>
            </a:rPr>
            <a:t>إعداد تقرير من أجل إصدار حكم</a:t>
          </a:r>
          <a:endParaRPr lang="fr-FR" sz="1800" b="1" dirty="0">
            <a:latin typeface="Sakkal Majalla" pitchFamily="2" charset="-78"/>
            <a:cs typeface="Sakkal Majalla" pitchFamily="2" charset="-78"/>
          </a:endParaRPr>
        </a:p>
      </dgm:t>
    </dgm:pt>
    <dgm:pt modelId="{403C4AEB-DA25-48C3-B3CF-2CC90973CCA5}" type="parTrans" cxnId="{49902982-5C52-4371-BB4E-73064716EF2B}">
      <dgm:prSet/>
      <dgm:spPr/>
      <dgm:t>
        <a:bodyPr/>
        <a:lstStyle/>
        <a:p>
          <a:endParaRPr lang="fr-FR"/>
        </a:p>
      </dgm:t>
    </dgm:pt>
    <dgm:pt modelId="{D844CBF7-9A3A-4A8A-8AE7-8C6BF5DC3A8B}" type="sibTrans" cxnId="{49902982-5C52-4371-BB4E-73064716EF2B}">
      <dgm:prSet/>
      <dgm:spPr/>
      <dgm:t>
        <a:bodyPr/>
        <a:lstStyle/>
        <a:p>
          <a:endParaRPr lang="fr-FR"/>
        </a:p>
      </dgm:t>
    </dgm:pt>
    <dgm:pt modelId="{57F9BEEC-EDF2-43B2-8A2F-D7EF05332C35}">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1800" b="1" dirty="0" smtClean="0">
              <a:latin typeface="Sakkal Majalla" pitchFamily="2" charset="-78"/>
              <a:cs typeface="Sakkal Majalla" pitchFamily="2" charset="-78"/>
            </a:rPr>
            <a:t>تعيين جلسة حكميّة واستدعاء الأطراف المعنيّة</a:t>
          </a:r>
          <a:endParaRPr lang="fr-FR" sz="1800" b="1" dirty="0">
            <a:latin typeface="Sakkal Majalla" pitchFamily="2" charset="-78"/>
            <a:cs typeface="Sakkal Majalla" pitchFamily="2" charset="-78"/>
          </a:endParaRPr>
        </a:p>
      </dgm:t>
    </dgm:pt>
    <dgm:pt modelId="{C1DE8EE5-C6CF-4AB1-BCE0-9434B4143846}" type="parTrans" cxnId="{D23C5F03-4968-49C0-90B9-F082129F8B8D}">
      <dgm:prSet/>
      <dgm:spPr/>
      <dgm:t>
        <a:bodyPr/>
        <a:lstStyle/>
        <a:p>
          <a:endParaRPr lang="fr-FR"/>
        </a:p>
      </dgm:t>
    </dgm:pt>
    <dgm:pt modelId="{D6283345-FF81-45B3-A721-E5B85C75973E}" type="sibTrans" cxnId="{D23C5F03-4968-49C0-90B9-F082129F8B8D}">
      <dgm:prSet/>
      <dgm:spPr/>
      <dgm:t>
        <a:bodyPr/>
        <a:lstStyle/>
        <a:p>
          <a:endParaRPr lang="fr-FR"/>
        </a:p>
      </dgm:t>
    </dgm:pt>
    <dgm:pt modelId="{0810B688-C2E2-4800-914E-C1E7318A0DA3}">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endParaRPr lang="ar-TN" sz="1800" b="1" dirty="0" smtClean="0">
            <a:latin typeface="Sakkal Majalla" pitchFamily="2" charset="-78"/>
            <a:cs typeface="Sakkal Majalla" pitchFamily="2" charset="-78"/>
          </a:endParaRPr>
        </a:p>
        <a:p>
          <a:r>
            <a:rPr lang="ar-TN" sz="1800" b="1" dirty="0" smtClean="0">
              <a:latin typeface="Sakkal Majalla" pitchFamily="2" charset="-78"/>
              <a:cs typeface="Sakkal Majalla" pitchFamily="2" charset="-78"/>
            </a:rPr>
            <a:t>الطّعون (استئناف، تعقيب، مراجعة)</a:t>
          </a:r>
          <a:endParaRPr lang="fr-FR" sz="2700" b="1" dirty="0">
            <a:latin typeface="Sakkal Majalla" pitchFamily="2" charset="-78"/>
            <a:cs typeface="Sakkal Majalla" pitchFamily="2" charset="-78"/>
          </a:endParaRPr>
        </a:p>
      </dgm:t>
    </dgm:pt>
    <dgm:pt modelId="{FEF8B225-E053-4DE1-ADED-246DA9EB9DB9}" type="parTrans" cxnId="{C5B54565-F331-4914-85E2-FB5B1ECCBA58}">
      <dgm:prSet/>
      <dgm:spPr/>
      <dgm:t>
        <a:bodyPr/>
        <a:lstStyle/>
        <a:p>
          <a:endParaRPr lang="fr-FR"/>
        </a:p>
      </dgm:t>
    </dgm:pt>
    <dgm:pt modelId="{CA70F998-C654-4396-9EA0-00D7883D44E8}" type="sibTrans" cxnId="{C5B54565-F331-4914-85E2-FB5B1ECCBA58}">
      <dgm:prSet/>
      <dgm:spPr/>
      <dgm:t>
        <a:bodyPr/>
        <a:lstStyle/>
        <a:p>
          <a:endParaRPr lang="fr-FR"/>
        </a:p>
      </dgm:t>
    </dgm:pt>
    <dgm:pt modelId="{C2A7E031-C8A7-4680-A4B6-E2926EB10B39}">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1800" b="1" dirty="0" smtClean="0">
              <a:latin typeface="Sakkal Majalla" pitchFamily="2" charset="-78"/>
              <a:cs typeface="Sakkal Majalla" pitchFamily="2" charset="-78"/>
            </a:rPr>
            <a:t>موافاة المحكمة بالإجابات</a:t>
          </a:r>
          <a:endParaRPr lang="fr-FR" sz="1800" b="1" dirty="0">
            <a:latin typeface="Sakkal Majalla" pitchFamily="2" charset="-78"/>
            <a:cs typeface="Sakkal Majalla" pitchFamily="2" charset="-78"/>
          </a:endParaRPr>
        </a:p>
      </dgm:t>
    </dgm:pt>
    <dgm:pt modelId="{98757483-681F-4A5E-8256-CDB8988BF69C}" type="parTrans" cxnId="{2D1A7204-92A2-410B-9825-6205CD8085BB}">
      <dgm:prSet/>
      <dgm:spPr/>
      <dgm:t>
        <a:bodyPr/>
        <a:lstStyle/>
        <a:p>
          <a:endParaRPr lang="fr-FR"/>
        </a:p>
      </dgm:t>
    </dgm:pt>
    <dgm:pt modelId="{59BEF0DD-BC29-4D5B-961C-BA25A7F370B4}" type="sibTrans" cxnId="{2D1A7204-92A2-410B-9825-6205CD8085BB}">
      <dgm:prSet/>
      <dgm:spPr/>
      <dgm:t>
        <a:bodyPr/>
        <a:lstStyle/>
        <a:p>
          <a:endParaRPr lang="fr-FR"/>
        </a:p>
      </dgm:t>
    </dgm:pt>
    <dgm:pt modelId="{A57247F2-4B13-4D38-B5D0-476775B5C017}">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1800" b="1" dirty="0" smtClean="0">
              <a:latin typeface="Sakkal Majalla" pitchFamily="2" charset="-78"/>
              <a:cs typeface="Sakkal Majalla" pitchFamily="2" charset="-78"/>
            </a:rPr>
            <a:t>     إحالة التقرير إلى المعنيين بالأمر وإلى وزير المالية</a:t>
          </a:r>
          <a:endParaRPr lang="fr-FR" sz="1800" b="1" dirty="0">
            <a:latin typeface="Sakkal Majalla" pitchFamily="2" charset="-78"/>
            <a:cs typeface="Sakkal Majalla" pitchFamily="2" charset="-78"/>
          </a:endParaRPr>
        </a:p>
      </dgm:t>
    </dgm:pt>
    <dgm:pt modelId="{0A1D1F3D-44D8-4F36-9053-E0EEBE1A8776}" type="parTrans" cxnId="{B9BEF5D6-FEDF-4F0D-9F65-37D2BECD319B}">
      <dgm:prSet/>
      <dgm:spPr/>
      <dgm:t>
        <a:bodyPr/>
        <a:lstStyle/>
        <a:p>
          <a:endParaRPr lang="fr-FR"/>
        </a:p>
      </dgm:t>
    </dgm:pt>
    <dgm:pt modelId="{EFB23642-30D2-4E51-8FB9-2368E9C61D81}" type="sibTrans" cxnId="{B9BEF5D6-FEDF-4F0D-9F65-37D2BECD319B}">
      <dgm:prSet/>
      <dgm:spPr/>
      <dgm:t>
        <a:bodyPr/>
        <a:lstStyle/>
        <a:p>
          <a:endParaRPr lang="fr-FR"/>
        </a:p>
      </dgm:t>
    </dgm:pt>
    <dgm:pt modelId="{4A548C3B-C780-4805-909E-4F0A83AD9AAD}">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1800" b="1" dirty="0" smtClean="0">
              <a:latin typeface="Sakkal Majalla" pitchFamily="2" charset="-78"/>
              <a:cs typeface="Sakkal Majalla" pitchFamily="2" charset="-78"/>
            </a:rPr>
            <a:t>تحرير تقرير ختم التّحقيق</a:t>
          </a:r>
          <a:endParaRPr lang="fr-FR" sz="1800" b="1" dirty="0">
            <a:latin typeface="Sakkal Majalla" pitchFamily="2" charset="-78"/>
            <a:cs typeface="Sakkal Majalla" pitchFamily="2" charset="-78"/>
          </a:endParaRPr>
        </a:p>
      </dgm:t>
    </dgm:pt>
    <dgm:pt modelId="{2DACE24D-F850-4389-8DFE-991B953D69DC}" type="parTrans" cxnId="{80EF3352-C368-42D8-962B-B59544B062D2}">
      <dgm:prSet/>
      <dgm:spPr/>
      <dgm:t>
        <a:bodyPr/>
        <a:lstStyle/>
        <a:p>
          <a:endParaRPr lang="fr-FR"/>
        </a:p>
      </dgm:t>
    </dgm:pt>
    <dgm:pt modelId="{CAEDED10-6D80-470A-8641-0E49748D2D86}" type="sibTrans" cxnId="{80EF3352-C368-42D8-962B-B59544B062D2}">
      <dgm:prSet/>
      <dgm:spPr/>
      <dgm:t>
        <a:bodyPr/>
        <a:lstStyle/>
        <a:p>
          <a:endParaRPr lang="fr-FR"/>
        </a:p>
      </dgm:t>
    </dgm:pt>
    <dgm:pt modelId="{7F81BB38-2C9D-471C-BF0D-73E56C88CD9A}">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1800" b="1" dirty="0" smtClean="0">
              <a:latin typeface="Sakkal Majalla" pitchFamily="2" charset="-78"/>
              <a:cs typeface="Sakkal Majalla" pitchFamily="2" charset="-78"/>
            </a:rPr>
            <a:t>تعيين مقرّر للتّحقيق في الحساب</a:t>
          </a:r>
          <a:endParaRPr lang="fr-FR" sz="1800" b="1" dirty="0">
            <a:latin typeface="Sakkal Majalla" pitchFamily="2" charset="-78"/>
            <a:cs typeface="Sakkal Majalla" pitchFamily="2" charset="-78"/>
          </a:endParaRPr>
        </a:p>
      </dgm:t>
    </dgm:pt>
    <dgm:pt modelId="{4D6EAD2A-D268-4253-904A-5D8D60967C10}" type="parTrans" cxnId="{70748A68-0A97-4469-B940-2C3DD123D05A}">
      <dgm:prSet/>
      <dgm:spPr/>
      <dgm:t>
        <a:bodyPr/>
        <a:lstStyle/>
        <a:p>
          <a:endParaRPr lang="fr-FR"/>
        </a:p>
      </dgm:t>
    </dgm:pt>
    <dgm:pt modelId="{06415F52-4DE1-47A9-8FEF-377082C0C25D}" type="sibTrans" cxnId="{70748A68-0A97-4469-B940-2C3DD123D05A}">
      <dgm:prSet/>
      <dgm:spPr/>
      <dgm:t>
        <a:bodyPr/>
        <a:lstStyle/>
        <a:p>
          <a:endParaRPr lang="fr-FR"/>
        </a:p>
      </dgm:t>
    </dgm:pt>
    <dgm:pt modelId="{39D11AC4-8A11-4D1C-AEB6-544E9EF76443}" type="pres">
      <dgm:prSet presAssocID="{A90E91FE-DD3D-4E3A-B15E-79EAE2D56367}" presName="compositeShape" presStyleCnt="0">
        <dgm:presLayoutVars>
          <dgm:chMax val="7"/>
          <dgm:dir/>
          <dgm:resizeHandles val="exact"/>
        </dgm:presLayoutVars>
      </dgm:prSet>
      <dgm:spPr/>
    </dgm:pt>
    <dgm:pt modelId="{8FEAAF3E-98EF-4508-BC22-77156198E924}" type="pres">
      <dgm:prSet presAssocID="{A90E91FE-DD3D-4E3A-B15E-79EAE2D56367}" presName="wedge1" presStyleLbl="node1" presStyleIdx="0" presStyleCnt="7"/>
      <dgm:spPr/>
      <dgm:t>
        <a:bodyPr/>
        <a:lstStyle/>
        <a:p>
          <a:endParaRPr lang="fr-FR"/>
        </a:p>
      </dgm:t>
    </dgm:pt>
    <dgm:pt modelId="{BABEF3FA-BCAF-4562-9202-3F90B4453E3F}" type="pres">
      <dgm:prSet presAssocID="{A90E91FE-DD3D-4E3A-B15E-79EAE2D56367}" presName="dummy1a" presStyleCnt="0"/>
      <dgm:spPr/>
    </dgm:pt>
    <dgm:pt modelId="{1FDC7F27-620B-4741-9F5B-1D3DA20D9CCE}" type="pres">
      <dgm:prSet presAssocID="{A90E91FE-DD3D-4E3A-B15E-79EAE2D56367}" presName="dummy1b" presStyleCnt="0"/>
      <dgm:spPr/>
    </dgm:pt>
    <dgm:pt modelId="{382C0AE9-7ABE-480F-BA56-3E49BEC0D0AF}" type="pres">
      <dgm:prSet presAssocID="{A90E91FE-DD3D-4E3A-B15E-79EAE2D56367}" presName="wedge1Tx" presStyleLbl="node1" presStyleIdx="0" presStyleCnt="7">
        <dgm:presLayoutVars>
          <dgm:chMax val="0"/>
          <dgm:chPref val="0"/>
          <dgm:bulletEnabled val="1"/>
        </dgm:presLayoutVars>
      </dgm:prSet>
      <dgm:spPr/>
      <dgm:t>
        <a:bodyPr/>
        <a:lstStyle/>
        <a:p>
          <a:endParaRPr lang="fr-FR"/>
        </a:p>
      </dgm:t>
    </dgm:pt>
    <dgm:pt modelId="{017E8028-CE85-4008-8AA9-DC80EA95172D}" type="pres">
      <dgm:prSet presAssocID="{A90E91FE-DD3D-4E3A-B15E-79EAE2D56367}" presName="wedge2" presStyleLbl="node1" presStyleIdx="1" presStyleCnt="7"/>
      <dgm:spPr/>
      <dgm:t>
        <a:bodyPr/>
        <a:lstStyle/>
        <a:p>
          <a:endParaRPr lang="fr-FR"/>
        </a:p>
      </dgm:t>
    </dgm:pt>
    <dgm:pt modelId="{04DCF906-9459-4252-A4BC-07DCE54F550E}" type="pres">
      <dgm:prSet presAssocID="{A90E91FE-DD3D-4E3A-B15E-79EAE2D56367}" presName="dummy2a" presStyleCnt="0"/>
      <dgm:spPr/>
    </dgm:pt>
    <dgm:pt modelId="{2527EB53-843D-4F9B-86EC-8D6587A842A1}" type="pres">
      <dgm:prSet presAssocID="{A90E91FE-DD3D-4E3A-B15E-79EAE2D56367}" presName="dummy2b" presStyleCnt="0"/>
      <dgm:spPr/>
    </dgm:pt>
    <dgm:pt modelId="{891147BF-F16C-428C-9F97-8A7720D3FE56}" type="pres">
      <dgm:prSet presAssocID="{A90E91FE-DD3D-4E3A-B15E-79EAE2D56367}" presName="wedge2Tx" presStyleLbl="node1" presStyleIdx="1" presStyleCnt="7">
        <dgm:presLayoutVars>
          <dgm:chMax val="0"/>
          <dgm:chPref val="0"/>
          <dgm:bulletEnabled val="1"/>
        </dgm:presLayoutVars>
      </dgm:prSet>
      <dgm:spPr/>
      <dgm:t>
        <a:bodyPr/>
        <a:lstStyle/>
        <a:p>
          <a:endParaRPr lang="fr-FR"/>
        </a:p>
      </dgm:t>
    </dgm:pt>
    <dgm:pt modelId="{46017D97-A06E-4B71-B1FF-51DFB52A299B}" type="pres">
      <dgm:prSet presAssocID="{A90E91FE-DD3D-4E3A-B15E-79EAE2D56367}" presName="wedge3" presStyleLbl="node1" presStyleIdx="2" presStyleCnt="7"/>
      <dgm:spPr/>
      <dgm:t>
        <a:bodyPr/>
        <a:lstStyle/>
        <a:p>
          <a:endParaRPr lang="fr-FR"/>
        </a:p>
      </dgm:t>
    </dgm:pt>
    <dgm:pt modelId="{8DB7DCC9-7FDE-444E-8F1F-3B9C2E7C9017}" type="pres">
      <dgm:prSet presAssocID="{A90E91FE-DD3D-4E3A-B15E-79EAE2D56367}" presName="dummy3a" presStyleCnt="0"/>
      <dgm:spPr/>
    </dgm:pt>
    <dgm:pt modelId="{053B9498-3A8B-4F2C-9AF7-AB0760EEC7D0}" type="pres">
      <dgm:prSet presAssocID="{A90E91FE-DD3D-4E3A-B15E-79EAE2D56367}" presName="dummy3b" presStyleCnt="0"/>
      <dgm:spPr/>
    </dgm:pt>
    <dgm:pt modelId="{D77DDF98-ECC0-4689-87DA-825E543243D0}" type="pres">
      <dgm:prSet presAssocID="{A90E91FE-DD3D-4E3A-B15E-79EAE2D56367}" presName="wedge3Tx" presStyleLbl="node1" presStyleIdx="2" presStyleCnt="7">
        <dgm:presLayoutVars>
          <dgm:chMax val="0"/>
          <dgm:chPref val="0"/>
          <dgm:bulletEnabled val="1"/>
        </dgm:presLayoutVars>
      </dgm:prSet>
      <dgm:spPr/>
      <dgm:t>
        <a:bodyPr/>
        <a:lstStyle/>
        <a:p>
          <a:endParaRPr lang="fr-FR"/>
        </a:p>
      </dgm:t>
    </dgm:pt>
    <dgm:pt modelId="{32B37E70-58F1-4C24-AD19-604A34F378C8}" type="pres">
      <dgm:prSet presAssocID="{A90E91FE-DD3D-4E3A-B15E-79EAE2D56367}" presName="wedge4" presStyleLbl="node1" presStyleIdx="3" presStyleCnt="7"/>
      <dgm:spPr/>
      <dgm:t>
        <a:bodyPr/>
        <a:lstStyle/>
        <a:p>
          <a:endParaRPr lang="fr-FR"/>
        </a:p>
      </dgm:t>
    </dgm:pt>
    <dgm:pt modelId="{AB32207F-2DB0-481F-ACD5-12DE786ACBDD}" type="pres">
      <dgm:prSet presAssocID="{A90E91FE-DD3D-4E3A-B15E-79EAE2D56367}" presName="dummy4a" presStyleCnt="0"/>
      <dgm:spPr/>
    </dgm:pt>
    <dgm:pt modelId="{531E3B6A-3F46-423C-B0DA-1C319EABBE75}" type="pres">
      <dgm:prSet presAssocID="{A90E91FE-DD3D-4E3A-B15E-79EAE2D56367}" presName="dummy4b" presStyleCnt="0"/>
      <dgm:spPr/>
    </dgm:pt>
    <dgm:pt modelId="{4FDC5184-A2FC-463B-BA82-F06F24B720B6}" type="pres">
      <dgm:prSet presAssocID="{A90E91FE-DD3D-4E3A-B15E-79EAE2D56367}" presName="wedge4Tx" presStyleLbl="node1" presStyleIdx="3" presStyleCnt="7">
        <dgm:presLayoutVars>
          <dgm:chMax val="0"/>
          <dgm:chPref val="0"/>
          <dgm:bulletEnabled val="1"/>
        </dgm:presLayoutVars>
      </dgm:prSet>
      <dgm:spPr/>
      <dgm:t>
        <a:bodyPr/>
        <a:lstStyle/>
        <a:p>
          <a:endParaRPr lang="fr-FR"/>
        </a:p>
      </dgm:t>
    </dgm:pt>
    <dgm:pt modelId="{777E9D5C-8EE6-4EC2-937A-2A5FE6FA63FB}" type="pres">
      <dgm:prSet presAssocID="{A90E91FE-DD3D-4E3A-B15E-79EAE2D56367}" presName="wedge5" presStyleLbl="node1" presStyleIdx="4" presStyleCnt="7"/>
      <dgm:spPr/>
      <dgm:t>
        <a:bodyPr/>
        <a:lstStyle/>
        <a:p>
          <a:endParaRPr lang="fr-FR"/>
        </a:p>
      </dgm:t>
    </dgm:pt>
    <dgm:pt modelId="{974991D1-8954-4A31-8A07-5ED4F162BB1F}" type="pres">
      <dgm:prSet presAssocID="{A90E91FE-DD3D-4E3A-B15E-79EAE2D56367}" presName="dummy5a" presStyleCnt="0"/>
      <dgm:spPr/>
    </dgm:pt>
    <dgm:pt modelId="{CAA302F9-DDD7-4CD5-9E31-5507673D322C}" type="pres">
      <dgm:prSet presAssocID="{A90E91FE-DD3D-4E3A-B15E-79EAE2D56367}" presName="dummy5b" presStyleCnt="0"/>
      <dgm:spPr/>
    </dgm:pt>
    <dgm:pt modelId="{76942D5E-DB1E-4618-8C1A-2719158D544E}" type="pres">
      <dgm:prSet presAssocID="{A90E91FE-DD3D-4E3A-B15E-79EAE2D56367}" presName="wedge5Tx" presStyleLbl="node1" presStyleIdx="4" presStyleCnt="7">
        <dgm:presLayoutVars>
          <dgm:chMax val="0"/>
          <dgm:chPref val="0"/>
          <dgm:bulletEnabled val="1"/>
        </dgm:presLayoutVars>
      </dgm:prSet>
      <dgm:spPr/>
      <dgm:t>
        <a:bodyPr/>
        <a:lstStyle/>
        <a:p>
          <a:endParaRPr lang="fr-FR"/>
        </a:p>
      </dgm:t>
    </dgm:pt>
    <dgm:pt modelId="{FFF2CD3F-D398-42CB-B1EB-2D2E4F2966E1}" type="pres">
      <dgm:prSet presAssocID="{A90E91FE-DD3D-4E3A-B15E-79EAE2D56367}" presName="wedge6" presStyleLbl="node1" presStyleIdx="5" presStyleCnt="7"/>
      <dgm:spPr/>
      <dgm:t>
        <a:bodyPr/>
        <a:lstStyle/>
        <a:p>
          <a:endParaRPr lang="fr-FR"/>
        </a:p>
      </dgm:t>
    </dgm:pt>
    <dgm:pt modelId="{CF9971E0-F85E-4F62-82AB-2123D1D5136F}" type="pres">
      <dgm:prSet presAssocID="{A90E91FE-DD3D-4E3A-B15E-79EAE2D56367}" presName="dummy6a" presStyleCnt="0"/>
      <dgm:spPr/>
    </dgm:pt>
    <dgm:pt modelId="{EC506B8B-1547-463E-B427-0175B7A6DAEB}" type="pres">
      <dgm:prSet presAssocID="{A90E91FE-DD3D-4E3A-B15E-79EAE2D56367}" presName="dummy6b" presStyleCnt="0"/>
      <dgm:spPr/>
    </dgm:pt>
    <dgm:pt modelId="{2F8E93D7-F91D-410B-9530-4DB39E0142A4}" type="pres">
      <dgm:prSet presAssocID="{A90E91FE-DD3D-4E3A-B15E-79EAE2D56367}" presName="wedge6Tx" presStyleLbl="node1" presStyleIdx="5" presStyleCnt="7">
        <dgm:presLayoutVars>
          <dgm:chMax val="0"/>
          <dgm:chPref val="0"/>
          <dgm:bulletEnabled val="1"/>
        </dgm:presLayoutVars>
      </dgm:prSet>
      <dgm:spPr/>
      <dgm:t>
        <a:bodyPr/>
        <a:lstStyle/>
        <a:p>
          <a:endParaRPr lang="fr-FR"/>
        </a:p>
      </dgm:t>
    </dgm:pt>
    <dgm:pt modelId="{13FD6C28-AB78-4B2E-AC2B-3BE14797017F}" type="pres">
      <dgm:prSet presAssocID="{A90E91FE-DD3D-4E3A-B15E-79EAE2D56367}" presName="wedge7" presStyleLbl="node1" presStyleIdx="6" presStyleCnt="7"/>
      <dgm:spPr/>
      <dgm:t>
        <a:bodyPr/>
        <a:lstStyle/>
        <a:p>
          <a:endParaRPr lang="fr-FR"/>
        </a:p>
      </dgm:t>
    </dgm:pt>
    <dgm:pt modelId="{B7254C1E-1272-44F0-86A4-7A56AEB878F0}" type="pres">
      <dgm:prSet presAssocID="{A90E91FE-DD3D-4E3A-B15E-79EAE2D56367}" presName="dummy7a" presStyleCnt="0"/>
      <dgm:spPr/>
    </dgm:pt>
    <dgm:pt modelId="{3D28CB63-5039-427D-82EB-F12F2C8D7FBC}" type="pres">
      <dgm:prSet presAssocID="{A90E91FE-DD3D-4E3A-B15E-79EAE2D56367}" presName="dummy7b" presStyleCnt="0"/>
      <dgm:spPr/>
    </dgm:pt>
    <dgm:pt modelId="{347E4272-A3F6-4D9A-B0F6-3B1A2C2F7C2C}" type="pres">
      <dgm:prSet presAssocID="{A90E91FE-DD3D-4E3A-B15E-79EAE2D56367}" presName="wedge7Tx" presStyleLbl="node1" presStyleIdx="6" presStyleCnt="7">
        <dgm:presLayoutVars>
          <dgm:chMax val="0"/>
          <dgm:chPref val="0"/>
          <dgm:bulletEnabled val="1"/>
        </dgm:presLayoutVars>
      </dgm:prSet>
      <dgm:spPr/>
      <dgm:t>
        <a:bodyPr/>
        <a:lstStyle/>
        <a:p>
          <a:endParaRPr lang="fr-FR"/>
        </a:p>
      </dgm:t>
    </dgm:pt>
    <dgm:pt modelId="{9C276C2B-1187-48A4-B211-D94EC75D51B7}" type="pres">
      <dgm:prSet presAssocID="{06415F52-4DE1-47A9-8FEF-377082C0C25D}" presName="arrowWedge1" presStyleLbl="fgSibTrans2D1" presStyleIdx="0"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 modelId="{37723BB0-66E0-432A-9FF9-9BF4CDBE3A85}" type="pres">
      <dgm:prSet presAssocID="{CAEDED10-6D80-470A-8641-0E49748D2D86}" presName="arrowWedge2" presStyleLbl="fgSibTrans2D1" presStyleIdx="1"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 modelId="{1D026FFB-A2BC-47D5-B855-C90AC4B0E497}" type="pres">
      <dgm:prSet presAssocID="{EFB23642-30D2-4E51-8FB9-2368E9C61D81}" presName="arrowWedge3" presStyleLbl="fgSibTrans2D1" presStyleIdx="2"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 modelId="{856B5AFA-AFA2-423A-BA2E-C40366A7AC00}" type="pres">
      <dgm:prSet presAssocID="{59BEF0DD-BC29-4D5B-961C-BA25A7F370B4}" presName="arrowWedge4" presStyleLbl="fgSibTrans2D1" presStyleIdx="3"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 modelId="{D55C117A-2B58-481B-992A-2CCF66EDEEC5}" type="pres">
      <dgm:prSet presAssocID="{D844CBF7-9A3A-4A8A-8AE7-8C6BF5DC3A8B}" presName="arrowWedge5" presStyleLbl="fgSibTrans2D1" presStyleIdx="4"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 modelId="{10ECC460-CCAB-4955-AE4C-05FFE6AF94D3}" type="pres">
      <dgm:prSet presAssocID="{D6283345-FF81-45B3-A721-E5B85C75973E}" presName="arrowWedge6" presStyleLbl="fgSibTrans2D1" presStyleIdx="5"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 modelId="{5B27A80D-44E0-4DC6-9938-C035A5D6F4EC}" type="pres">
      <dgm:prSet presAssocID="{CA70F998-C654-4396-9EA0-00D7883D44E8}" presName="arrowWedge7" presStyleLbl="fgSibTrans2D1" presStyleIdx="6" presStyleCnt="7">
        <dgm:style>
          <a:lnRef idx="2">
            <a:schemeClr val="dk1"/>
          </a:lnRef>
          <a:fillRef idx="1">
            <a:schemeClr val="lt1"/>
          </a:fillRef>
          <a:effectRef idx="0">
            <a:schemeClr val="dk1"/>
          </a:effectRef>
          <a:fontRef idx="minor">
            <a:schemeClr val="dk1"/>
          </a:fontRef>
        </dgm:style>
      </dgm:prSet>
      <dgm:spPr>
        <a:solidFill>
          <a:schemeClr val="accent4">
            <a:lumMod val="75000"/>
          </a:schemeClr>
        </a:solidFill>
      </dgm:spPr>
    </dgm:pt>
  </dgm:ptLst>
  <dgm:cxnLst>
    <dgm:cxn modelId="{C5B54565-F331-4914-85E2-FB5B1ECCBA58}" srcId="{A90E91FE-DD3D-4E3A-B15E-79EAE2D56367}" destId="{0810B688-C2E2-4800-914E-C1E7318A0DA3}" srcOrd="6" destOrd="0" parTransId="{FEF8B225-E053-4DE1-ADED-246DA9EB9DB9}" sibTransId="{CA70F998-C654-4396-9EA0-00D7883D44E8}"/>
    <dgm:cxn modelId="{C245E690-C2EF-4BF5-ADC4-262BCDBDA5E1}" type="presOf" srcId="{C62ED6EB-F1CA-4401-8AD9-E798598B3572}" destId="{777E9D5C-8EE6-4EC2-937A-2A5FE6FA63FB}" srcOrd="0" destOrd="0" presId="urn:microsoft.com/office/officeart/2005/8/layout/cycle8"/>
    <dgm:cxn modelId="{B9BEF5D6-FEDF-4F0D-9F65-37D2BECD319B}" srcId="{A90E91FE-DD3D-4E3A-B15E-79EAE2D56367}" destId="{A57247F2-4B13-4D38-B5D0-476775B5C017}" srcOrd="2" destOrd="0" parTransId="{0A1D1F3D-44D8-4F36-9053-E0EEBE1A8776}" sibTransId="{EFB23642-30D2-4E51-8FB9-2368E9C61D81}"/>
    <dgm:cxn modelId="{6D35F29F-EEAC-4425-AF6A-C7238A17FB22}" type="presOf" srcId="{7F81BB38-2C9D-471C-BF0D-73E56C88CD9A}" destId="{8FEAAF3E-98EF-4508-BC22-77156198E924}" srcOrd="0" destOrd="0" presId="urn:microsoft.com/office/officeart/2005/8/layout/cycle8"/>
    <dgm:cxn modelId="{3E5ADC4B-EBCB-4441-9B58-FDE79EFC6588}" type="presOf" srcId="{57F9BEEC-EDF2-43B2-8A2F-D7EF05332C35}" destId="{FFF2CD3F-D398-42CB-B1EB-2D2E4F2966E1}" srcOrd="0" destOrd="0" presId="urn:microsoft.com/office/officeart/2005/8/layout/cycle8"/>
    <dgm:cxn modelId="{34BEA7A5-90D1-4D0D-8E4D-F9CC33D92A15}" type="presOf" srcId="{57F9BEEC-EDF2-43B2-8A2F-D7EF05332C35}" destId="{2F8E93D7-F91D-410B-9530-4DB39E0142A4}" srcOrd="1" destOrd="0" presId="urn:microsoft.com/office/officeart/2005/8/layout/cycle8"/>
    <dgm:cxn modelId="{2D1A7204-92A2-410B-9825-6205CD8085BB}" srcId="{A90E91FE-DD3D-4E3A-B15E-79EAE2D56367}" destId="{C2A7E031-C8A7-4680-A4B6-E2926EB10B39}" srcOrd="3" destOrd="0" parTransId="{98757483-681F-4A5E-8256-CDB8988BF69C}" sibTransId="{59BEF0DD-BC29-4D5B-961C-BA25A7F370B4}"/>
    <dgm:cxn modelId="{7510A023-9FA4-4576-AAA3-7A24CF13B5D7}" type="presOf" srcId="{7F81BB38-2C9D-471C-BF0D-73E56C88CD9A}" destId="{382C0AE9-7ABE-480F-BA56-3E49BEC0D0AF}" srcOrd="1" destOrd="0" presId="urn:microsoft.com/office/officeart/2005/8/layout/cycle8"/>
    <dgm:cxn modelId="{DD6D4C5D-4397-49FC-BAFD-39852E9ED9E9}" type="presOf" srcId="{0810B688-C2E2-4800-914E-C1E7318A0DA3}" destId="{13FD6C28-AB78-4B2E-AC2B-3BE14797017F}" srcOrd="0" destOrd="0" presId="urn:microsoft.com/office/officeart/2005/8/layout/cycle8"/>
    <dgm:cxn modelId="{49902982-5C52-4371-BB4E-73064716EF2B}" srcId="{A90E91FE-DD3D-4E3A-B15E-79EAE2D56367}" destId="{C62ED6EB-F1CA-4401-8AD9-E798598B3572}" srcOrd="4" destOrd="0" parTransId="{403C4AEB-DA25-48C3-B3CF-2CC90973CCA5}" sibTransId="{D844CBF7-9A3A-4A8A-8AE7-8C6BF5DC3A8B}"/>
    <dgm:cxn modelId="{B1A03645-40D6-44E1-8DFA-A0815E615661}" type="presOf" srcId="{C62ED6EB-F1CA-4401-8AD9-E798598B3572}" destId="{76942D5E-DB1E-4618-8C1A-2719158D544E}" srcOrd="1" destOrd="0" presId="urn:microsoft.com/office/officeart/2005/8/layout/cycle8"/>
    <dgm:cxn modelId="{F99EBAF6-24F1-45DF-8AC8-BFD2D7668532}" type="presOf" srcId="{4A548C3B-C780-4805-909E-4F0A83AD9AAD}" destId="{017E8028-CE85-4008-8AA9-DC80EA95172D}" srcOrd="0" destOrd="0" presId="urn:microsoft.com/office/officeart/2005/8/layout/cycle8"/>
    <dgm:cxn modelId="{643E32F5-C95A-44D2-9B12-C501B3AA73B6}" type="presOf" srcId="{0810B688-C2E2-4800-914E-C1E7318A0DA3}" destId="{347E4272-A3F6-4D9A-B0F6-3B1A2C2F7C2C}" srcOrd="1" destOrd="0" presId="urn:microsoft.com/office/officeart/2005/8/layout/cycle8"/>
    <dgm:cxn modelId="{70748A68-0A97-4469-B940-2C3DD123D05A}" srcId="{A90E91FE-DD3D-4E3A-B15E-79EAE2D56367}" destId="{7F81BB38-2C9D-471C-BF0D-73E56C88CD9A}" srcOrd="0" destOrd="0" parTransId="{4D6EAD2A-D268-4253-904A-5D8D60967C10}" sibTransId="{06415F52-4DE1-47A9-8FEF-377082C0C25D}"/>
    <dgm:cxn modelId="{C392BB5D-C28F-42BC-B68F-4395B7F66CF5}" type="presOf" srcId="{4A548C3B-C780-4805-909E-4F0A83AD9AAD}" destId="{891147BF-F16C-428C-9F97-8A7720D3FE56}" srcOrd="1" destOrd="0" presId="urn:microsoft.com/office/officeart/2005/8/layout/cycle8"/>
    <dgm:cxn modelId="{80EF3352-C368-42D8-962B-B59544B062D2}" srcId="{A90E91FE-DD3D-4E3A-B15E-79EAE2D56367}" destId="{4A548C3B-C780-4805-909E-4F0A83AD9AAD}" srcOrd="1" destOrd="0" parTransId="{2DACE24D-F850-4389-8DFE-991B953D69DC}" sibTransId="{CAEDED10-6D80-470A-8641-0E49748D2D86}"/>
    <dgm:cxn modelId="{E859A3A1-EE18-47F9-8BCD-399D404E41F8}" type="presOf" srcId="{A57247F2-4B13-4D38-B5D0-476775B5C017}" destId="{46017D97-A06E-4B71-B1FF-51DFB52A299B}" srcOrd="0" destOrd="0" presId="urn:microsoft.com/office/officeart/2005/8/layout/cycle8"/>
    <dgm:cxn modelId="{6B13B887-3BF6-408D-8FCD-4BC0F98D00E2}" type="presOf" srcId="{C2A7E031-C8A7-4680-A4B6-E2926EB10B39}" destId="{32B37E70-58F1-4C24-AD19-604A34F378C8}" srcOrd="0" destOrd="0" presId="urn:microsoft.com/office/officeart/2005/8/layout/cycle8"/>
    <dgm:cxn modelId="{D23C5F03-4968-49C0-90B9-F082129F8B8D}" srcId="{A90E91FE-DD3D-4E3A-B15E-79EAE2D56367}" destId="{57F9BEEC-EDF2-43B2-8A2F-D7EF05332C35}" srcOrd="5" destOrd="0" parTransId="{C1DE8EE5-C6CF-4AB1-BCE0-9434B4143846}" sibTransId="{D6283345-FF81-45B3-A721-E5B85C75973E}"/>
    <dgm:cxn modelId="{41C1C907-5E2F-4003-9D06-938AE90F3F47}" type="presOf" srcId="{C2A7E031-C8A7-4680-A4B6-E2926EB10B39}" destId="{4FDC5184-A2FC-463B-BA82-F06F24B720B6}" srcOrd="1" destOrd="0" presId="urn:microsoft.com/office/officeart/2005/8/layout/cycle8"/>
    <dgm:cxn modelId="{284FCA1D-CEE1-46F9-BB9C-F8D398EC79B7}" type="presOf" srcId="{A90E91FE-DD3D-4E3A-B15E-79EAE2D56367}" destId="{39D11AC4-8A11-4D1C-AEB6-544E9EF76443}" srcOrd="0" destOrd="0" presId="urn:microsoft.com/office/officeart/2005/8/layout/cycle8"/>
    <dgm:cxn modelId="{751C83AF-CDFC-4D49-B032-ADEDE48D7A57}" type="presOf" srcId="{A57247F2-4B13-4D38-B5D0-476775B5C017}" destId="{D77DDF98-ECC0-4689-87DA-825E543243D0}" srcOrd="1" destOrd="0" presId="urn:microsoft.com/office/officeart/2005/8/layout/cycle8"/>
    <dgm:cxn modelId="{3CF3F45E-56B7-4B90-8A55-4557661379F3}" type="presParOf" srcId="{39D11AC4-8A11-4D1C-AEB6-544E9EF76443}" destId="{8FEAAF3E-98EF-4508-BC22-77156198E924}" srcOrd="0" destOrd="0" presId="urn:microsoft.com/office/officeart/2005/8/layout/cycle8"/>
    <dgm:cxn modelId="{58428985-2326-450C-BCB8-366B6688A788}" type="presParOf" srcId="{39D11AC4-8A11-4D1C-AEB6-544E9EF76443}" destId="{BABEF3FA-BCAF-4562-9202-3F90B4453E3F}" srcOrd="1" destOrd="0" presId="urn:microsoft.com/office/officeart/2005/8/layout/cycle8"/>
    <dgm:cxn modelId="{C4820B58-D55F-49E5-9ABD-AE4D55021D8D}" type="presParOf" srcId="{39D11AC4-8A11-4D1C-AEB6-544E9EF76443}" destId="{1FDC7F27-620B-4741-9F5B-1D3DA20D9CCE}" srcOrd="2" destOrd="0" presId="urn:microsoft.com/office/officeart/2005/8/layout/cycle8"/>
    <dgm:cxn modelId="{BD6F6700-B3C2-4A40-AA07-391DC0B044AE}" type="presParOf" srcId="{39D11AC4-8A11-4D1C-AEB6-544E9EF76443}" destId="{382C0AE9-7ABE-480F-BA56-3E49BEC0D0AF}" srcOrd="3" destOrd="0" presId="urn:microsoft.com/office/officeart/2005/8/layout/cycle8"/>
    <dgm:cxn modelId="{523464E4-1699-49EE-9EF5-AAE09C2B15BE}" type="presParOf" srcId="{39D11AC4-8A11-4D1C-AEB6-544E9EF76443}" destId="{017E8028-CE85-4008-8AA9-DC80EA95172D}" srcOrd="4" destOrd="0" presId="urn:microsoft.com/office/officeart/2005/8/layout/cycle8"/>
    <dgm:cxn modelId="{CD0A0EF0-0A92-442B-A9C7-4CB803FAD041}" type="presParOf" srcId="{39D11AC4-8A11-4D1C-AEB6-544E9EF76443}" destId="{04DCF906-9459-4252-A4BC-07DCE54F550E}" srcOrd="5" destOrd="0" presId="urn:microsoft.com/office/officeart/2005/8/layout/cycle8"/>
    <dgm:cxn modelId="{5AE3D704-5245-4EC5-A695-4A5077F5ED31}" type="presParOf" srcId="{39D11AC4-8A11-4D1C-AEB6-544E9EF76443}" destId="{2527EB53-843D-4F9B-86EC-8D6587A842A1}" srcOrd="6" destOrd="0" presId="urn:microsoft.com/office/officeart/2005/8/layout/cycle8"/>
    <dgm:cxn modelId="{1DCDA170-F2D1-4803-9C18-725F2E391682}" type="presParOf" srcId="{39D11AC4-8A11-4D1C-AEB6-544E9EF76443}" destId="{891147BF-F16C-428C-9F97-8A7720D3FE56}" srcOrd="7" destOrd="0" presId="urn:microsoft.com/office/officeart/2005/8/layout/cycle8"/>
    <dgm:cxn modelId="{9EA6E256-311C-4553-BCBC-7BD41E517514}" type="presParOf" srcId="{39D11AC4-8A11-4D1C-AEB6-544E9EF76443}" destId="{46017D97-A06E-4B71-B1FF-51DFB52A299B}" srcOrd="8" destOrd="0" presId="urn:microsoft.com/office/officeart/2005/8/layout/cycle8"/>
    <dgm:cxn modelId="{92B3C8C0-3605-458F-A869-AEA94A1E6465}" type="presParOf" srcId="{39D11AC4-8A11-4D1C-AEB6-544E9EF76443}" destId="{8DB7DCC9-7FDE-444E-8F1F-3B9C2E7C9017}" srcOrd="9" destOrd="0" presId="urn:microsoft.com/office/officeart/2005/8/layout/cycle8"/>
    <dgm:cxn modelId="{5B972826-5712-4023-B6D2-E417C404CC37}" type="presParOf" srcId="{39D11AC4-8A11-4D1C-AEB6-544E9EF76443}" destId="{053B9498-3A8B-4F2C-9AF7-AB0760EEC7D0}" srcOrd="10" destOrd="0" presId="urn:microsoft.com/office/officeart/2005/8/layout/cycle8"/>
    <dgm:cxn modelId="{9C76E0B5-EAEE-4E86-B06D-1DB331C90B5E}" type="presParOf" srcId="{39D11AC4-8A11-4D1C-AEB6-544E9EF76443}" destId="{D77DDF98-ECC0-4689-87DA-825E543243D0}" srcOrd="11" destOrd="0" presId="urn:microsoft.com/office/officeart/2005/8/layout/cycle8"/>
    <dgm:cxn modelId="{942374C7-FF7F-4344-8079-06E89B48EDF8}" type="presParOf" srcId="{39D11AC4-8A11-4D1C-AEB6-544E9EF76443}" destId="{32B37E70-58F1-4C24-AD19-604A34F378C8}" srcOrd="12" destOrd="0" presId="urn:microsoft.com/office/officeart/2005/8/layout/cycle8"/>
    <dgm:cxn modelId="{4BD1FABD-C7F9-4097-B6CE-3BD0BFEAE760}" type="presParOf" srcId="{39D11AC4-8A11-4D1C-AEB6-544E9EF76443}" destId="{AB32207F-2DB0-481F-ACD5-12DE786ACBDD}" srcOrd="13" destOrd="0" presId="urn:microsoft.com/office/officeart/2005/8/layout/cycle8"/>
    <dgm:cxn modelId="{CB9C304A-2C4B-4444-9297-363BA5FA6E9E}" type="presParOf" srcId="{39D11AC4-8A11-4D1C-AEB6-544E9EF76443}" destId="{531E3B6A-3F46-423C-B0DA-1C319EABBE75}" srcOrd="14" destOrd="0" presId="urn:microsoft.com/office/officeart/2005/8/layout/cycle8"/>
    <dgm:cxn modelId="{B4D687F3-6CE5-4498-8649-98112173E247}" type="presParOf" srcId="{39D11AC4-8A11-4D1C-AEB6-544E9EF76443}" destId="{4FDC5184-A2FC-463B-BA82-F06F24B720B6}" srcOrd="15" destOrd="0" presId="urn:microsoft.com/office/officeart/2005/8/layout/cycle8"/>
    <dgm:cxn modelId="{E0836A68-8FB9-4B74-8461-C9E794735BE8}" type="presParOf" srcId="{39D11AC4-8A11-4D1C-AEB6-544E9EF76443}" destId="{777E9D5C-8EE6-4EC2-937A-2A5FE6FA63FB}" srcOrd="16" destOrd="0" presId="urn:microsoft.com/office/officeart/2005/8/layout/cycle8"/>
    <dgm:cxn modelId="{1006B6D9-CFCA-4021-A6F5-1ED26CE29AE8}" type="presParOf" srcId="{39D11AC4-8A11-4D1C-AEB6-544E9EF76443}" destId="{974991D1-8954-4A31-8A07-5ED4F162BB1F}" srcOrd="17" destOrd="0" presId="urn:microsoft.com/office/officeart/2005/8/layout/cycle8"/>
    <dgm:cxn modelId="{641144DA-5173-420B-876B-A04890281638}" type="presParOf" srcId="{39D11AC4-8A11-4D1C-AEB6-544E9EF76443}" destId="{CAA302F9-DDD7-4CD5-9E31-5507673D322C}" srcOrd="18" destOrd="0" presId="urn:microsoft.com/office/officeart/2005/8/layout/cycle8"/>
    <dgm:cxn modelId="{1B33240C-D120-4CFD-AF14-12D0D54B25AD}" type="presParOf" srcId="{39D11AC4-8A11-4D1C-AEB6-544E9EF76443}" destId="{76942D5E-DB1E-4618-8C1A-2719158D544E}" srcOrd="19" destOrd="0" presId="urn:microsoft.com/office/officeart/2005/8/layout/cycle8"/>
    <dgm:cxn modelId="{C04D86E1-F8DC-4A97-9C57-D8440B79382A}" type="presParOf" srcId="{39D11AC4-8A11-4D1C-AEB6-544E9EF76443}" destId="{FFF2CD3F-D398-42CB-B1EB-2D2E4F2966E1}" srcOrd="20" destOrd="0" presId="urn:microsoft.com/office/officeart/2005/8/layout/cycle8"/>
    <dgm:cxn modelId="{69D94D65-2427-4914-A538-A03DED711E57}" type="presParOf" srcId="{39D11AC4-8A11-4D1C-AEB6-544E9EF76443}" destId="{CF9971E0-F85E-4F62-82AB-2123D1D5136F}" srcOrd="21" destOrd="0" presId="urn:microsoft.com/office/officeart/2005/8/layout/cycle8"/>
    <dgm:cxn modelId="{3B08C02D-EB53-46FB-AEAF-CFD7F690E4EB}" type="presParOf" srcId="{39D11AC4-8A11-4D1C-AEB6-544E9EF76443}" destId="{EC506B8B-1547-463E-B427-0175B7A6DAEB}" srcOrd="22" destOrd="0" presId="urn:microsoft.com/office/officeart/2005/8/layout/cycle8"/>
    <dgm:cxn modelId="{712F248A-D5A3-409F-91DD-28BE1A1D3156}" type="presParOf" srcId="{39D11AC4-8A11-4D1C-AEB6-544E9EF76443}" destId="{2F8E93D7-F91D-410B-9530-4DB39E0142A4}" srcOrd="23" destOrd="0" presId="urn:microsoft.com/office/officeart/2005/8/layout/cycle8"/>
    <dgm:cxn modelId="{8C0B1C38-062E-49B7-BA92-7DAB3339F298}" type="presParOf" srcId="{39D11AC4-8A11-4D1C-AEB6-544E9EF76443}" destId="{13FD6C28-AB78-4B2E-AC2B-3BE14797017F}" srcOrd="24" destOrd="0" presId="urn:microsoft.com/office/officeart/2005/8/layout/cycle8"/>
    <dgm:cxn modelId="{931D78CA-4802-4877-91C8-41B3835D5AE5}" type="presParOf" srcId="{39D11AC4-8A11-4D1C-AEB6-544E9EF76443}" destId="{B7254C1E-1272-44F0-86A4-7A56AEB878F0}" srcOrd="25" destOrd="0" presId="urn:microsoft.com/office/officeart/2005/8/layout/cycle8"/>
    <dgm:cxn modelId="{0196285F-1A57-479A-893D-25535611227F}" type="presParOf" srcId="{39D11AC4-8A11-4D1C-AEB6-544E9EF76443}" destId="{3D28CB63-5039-427D-82EB-F12F2C8D7FBC}" srcOrd="26" destOrd="0" presId="urn:microsoft.com/office/officeart/2005/8/layout/cycle8"/>
    <dgm:cxn modelId="{71B21C05-F750-41BB-AF8F-B0CC526D636C}" type="presParOf" srcId="{39D11AC4-8A11-4D1C-AEB6-544E9EF76443}" destId="{347E4272-A3F6-4D9A-B0F6-3B1A2C2F7C2C}" srcOrd="27" destOrd="0" presId="urn:microsoft.com/office/officeart/2005/8/layout/cycle8"/>
    <dgm:cxn modelId="{A4A62D0D-12C3-4E3D-9DC2-A99F362C240F}" type="presParOf" srcId="{39D11AC4-8A11-4D1C-AEB6-544E9EF76443}" destId="{9C276C2B-1187-48A4-B211-D94EC75D51B7}" srcOrd="28" destOrd="0" presId="urn:microsoft.com/office/officeart/2005/8/layout/cycle8"/>
    <dgm:cxn modelId="{FCD60943-6FC9-4CF3-8FE2-4BF12CC5C90A}" type="presParOf" srcId="{39D11AC4-8A11-4D1C-AEB6-544E9EF76443}" destId="{37723BB0-66E0-432A-9FF9-9BF4CDBE3A85}" srcOrd="29" destOrd="0" presId="urn:microsoft.com/office/officeart/2005/8/layout/cycle8"/>
    <dgm:cxn modelId="{BA06A190-0B63-4BAC-8D0B-B9DD498F1644}" type="presParOf" srcId="{39D11AC4-8A11-4D1C-AEB6-544E9EF76443}" destId="{1D026FFB-A2BC-47D5-B855-C90AC4B0E497}" srcOrd="30" destOrd="0" presId="urn:microsoft.com/office/officeart/2005/8/layout/cycle8"/>
    <dgm:cxn modelId="{758CB19F-11F8-4CD5-AAEC-84755AD5AEA4}" type="presParOf" srcId="{39D11AC4-8A11-4D1C-AEB6-544E9EF76443}" destId="{856B5AFA-AFA2-423A-BA2E-C40366A7AC00}" srcOrd="31" destOrd="0" presId="urn:microsoft.com/office/officeart/2005/8/layout/cycle8"/>
    <dgm:cxn modelId="{0C5F244C-4460-4996-B060-ED5C003DE5ED}" type="presParOf" srcId="{39D11AC4-8A11-4D1C-AEB6-544E9EF76443}" destId="{D55C117A-2B58-481B-992A-2CCF66EDEEC5}" srcOrd="32" destOrd="0" presId="urn:microsoft.com/office/officeart/2005/8/layout/cycle8"/>
    <dgm:cxn modelId="{E47309D3-811E-4967-A88F-701B6A0AA806}" type="presParOf" srcId="{39D11AC4-8A11-4D1C-AEB6-544E9EF76443}" destId="{10ECC460-CCAB-4955-AE4C-05FFE6AF94D3}" srcOrd="33" destOrd="0" presId="urn:microsoft.com/office/officeart/2005/8/layout/cycle8"/>
    <dgm:cxn modelId="{94147911-CEEF-450A-A602-5878BA3FE1E7}" type="presParOf" srcId="{39D11AC4-8A11-4D1C-AEB6-544E9EF76443}" destId="{5B27A80D-44E0-4DC6-9938-C035A5D6F4EC}" srcOrd="34" destOrd="0" presId="urn:microsoft.com/office/officeart/2005/8/layout/cycle8"/>
  </dgm:cxnLst>
  <dgm:bg/>
  <dgm:whole/>
</dgm:dataModel>
</file>

<file path=ppt/diagrams/data4.xml><?xml version="1.0" encoding="utf-8"?>
<dgm:dataModel xmlns:dgm="http://schemas.openxmlformats.org/drawingml/2006/diagram" xmlns:a="http://schemas.openxmlformats.org/drawingml/2006/main">
  <dgm:ptLst>
    <dgm:pt modelId="{64848600-4BDF-4F51-BAA1-68F3C9581E3B}"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fr-FR"/>
        </a:p>
      </dgm:t>
    </dgm:pt>
    <dgm:pt modelId="{1B10794F-6C00-480B-8D47-AE05AC1325F6}">
      <dgm:prSet phldrT="[Texte]" custT="1">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pPr rtl="1"/>
          <a:r>
            <a:rPr lang="ar-TN" sz="2800" b="1" dirty="0" smtClean="0">
              <a:solidFill>
                <a:schemeClr val="tx1"/>
              </a:solidFill>
              <a:latin typeface="Sakkal Majalla" pitchFamily="2" charset="-78"/>
              <a:cs typeface="Sakkal Majalla" pitchFamily="2" charset="-78"/>
            </a:rPr>
            <a:t>القضاء المالي يختصّ بممارسة الرّقابة على تصرّف الجماعات المحليّة</a:t>
          </a:r>
          <a:endParaRPr lang="fr-FR" sz="2800" b="1" dirty="0">
            <a:solidFill>
              <a:schemeClr val="tx1"/>
            </a:solidFill>
            <a:latin typeface="Sakkal Majalla" pitchFamily="2" charset="-78"/>
            <a:cs typeface="Sakkal Majalla" pitchFamily="2" charset="-78"/>
          </a:endParaRPr>
        </a:p>
      </dgm:t>
    </dgm:pt>
    <dgm:pt modelId="{8798EECF-335A-47F9-942F-B86A1AE8A339}" type="parTrans" cxnId="{88B4D6E6-7C60-4D08-AD74-373B7F3F9749}">
      <dgm:prSet/>
      <dgm:spPr/>
      <dgm:t>
        <a:bodyPr/>
        <a:lstStyle/>
        <a:p>
          <a:endParaRPr lang="fr-FR"/>
        </a:p>
      </dgm:t>
    </dgm:pt>
    <dgm:pt modelId="{BCF59E3F-5A11-4E17-B596-780479CE84BA}" type="sibTrans" cxnId="{88B4D6E6-7C60-4D08-AD74-373B7F3F9749}">
      <dgm:prSet/>
      <dgm:spPr/>
      <dgm:t>
        <a:bodyPr/>
        <a:lstStyle/>
        <a:p>
          <a:endParaRPr lang="fr-FR"/>
        </a:p>
      </dgm:t>
    </dgm:pt>
    <dgm:pt modelId="{5463FE12-67CD-493D-A566-641E6432CA6E}">
      <dgm:prSet phldrT="[Texte]"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algn="just" rtl="1"/>
          <a:r>
            <a:rPr lang="ar-TN" sz="2800" b="1" dirty="0" smtClean="0">
              <a:latin typeface="Sakkal Majalla" pitchFamily="2" charset="-78"/>
              <a:cs typeface="Sakkal Majalla" pitchFamily="2" charset="-78"/>
            </a:rPr>
            <a:t>- الفصول 52 و66 و67 و68 و186 من مجلّة الجماعات المحليّة </a:t>
          </a:r>
          <a:endParaRPr lang="fr-FR" sz="2800" b="1" dirty="0">
            <a:latin typeface="Sakkal Majalla" pitchFamily="2" charset="-78"/>
            <a:cs typeface="Sakkal Majalla" pitchFamily="2" charset="-78"/>
          </a:endParaRPr>
        </a:p>
      </dgm:t>
    </dgm:pt>
    <dgm:pt modelId="{92054BAE-8036-4E96-93B8-AA46CD46E63F}" type="parTrans" cxnId="{04592DAA-6BC8-4F42-A7E1-085F8010C0D1}">
      <dgm:prSet/>
      <dgm:spPr/>
      <dgm:t>
        <a:bodyPr/>
        <a:lstStyle/>
        <a:p>
          <a:endParaRPr lang="fr-FR"/>
        </a:p>
      </dgm:t>
    </dgm:pt>
    <dgm:pt modelId="{0DEE96B4-08D9-45F5-A59F-C625EF829696}" type="sibTrans" cxnId="{04592DAA-6BC8-4F42-A7E1-085F8010C0D1}">
      <dgm:prSet/>
      <dgm:spPr/>
      <dgm:t>
        <a:bodyPr/>
        <a:lstStyle/>
        <a:p>
          <a:endParaRPr lang="fr-FR"/>
        </a:p>
      </dgm:t>
    </dgm:pt>
    <dgm:pt modelId="{712BA8F6-D56C-4C90-82BF-92B35F29013D}">
      <dgm:prSet phldrT="[Texte]"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algn="just" rtl="1"/>
          <a:r>
            <a:rPr lang="ar-TN" sz="2800" b="1" dirty="0" smtClean="0">
              <a:solidFill>
                <a:schemeClr val="tx1"/>
              </a:solidFill>
              <a:latin typeface="Sakkal Majalla" pitchFamily="2" charset="-78"/>
              <a:cs typeface="Sakkal Majalla" pitchFamily="2" charset="-78"/>
            </a:rPr>
            <a:t>- الفصول من 144إلى 152من القانون الأساسي عدد 41 لسنة 2019 المتعلّق بمحكمة المحاسبات</a:t>
          </a:r>
        </a:p>
      </dgm:t>
    </dgm:pt>
    <dgm:pt modelId="{7F734AE4-A352-40DC-9D72-F9010327D387}" type="parTrans" cxnId="{273C4BF0-F6AD-4A33-9407-0806768027AC}">
      <dgm:prSet/>
      <dgm:spPr/>
      <dgm:t>
        <a:bodyPr/>
        <a:lstStyle/>
        <a:p>
          <a:endParaRPr lang="fr-FR"/>
        </a:p>
      </dgm:t>
    </dgm:pt>
    <dgm:pt modelId="{3382BF81-5DEB-4BF0-9F3F-E4EC65087A17}" type="sibTrans" cxnId="{273C4BF0-F6AD-4A33-9407-0806768027AC}">
      <dgm:prSet/>
      <dgm:spPr/>
      <dgm:t>
        <a:bodyPr/>
        <a:lstStyle/>
        <a:p>
          <a:endParaRPr lang="fr-FR"/>
        </a:p>
      </dgm:t>
    </dgm:pt>
    <dgm:pt modelId="{B86357DE-1E37-4B6E-83D8-982CC13950FC}" type="pres">
      <dgm:prSet presAssocID="{64848600-4BDF-4F51-BAA1-68F3C9581E3B}" presName="composite" presStyleCnt="0">
        <dgm:presLayoutVars>
          <dgm:chMax val="1"/>
          <dgm:dir/>
          <dgm:resizeHandles val="exact"/>
        </dgm:presLayoutVars>
      </dgm:prSet>
      <dgm:spPr/>
      <dgm:t>
        <a:bodyPr/>
        <a:lstStyle/>
        <a:p>
          <a:endParaRPr lang="fr-FR"/>
        </a:p>
      </dgm:t>
    </dgm:pt>
    <dgm:pt modelId="{3DA25890-2BE8-4FD0-81B2-75C966910FCA}" type="pres">
      <dgm:prSet presAssocID="{1B10794F-6C00-480B-8D47-AE05AC1325F6}" presName="roof" presStyleLbl="dkBgShp" presStyleIdx="0" presStyleCnt="2" custScaleY="46878" custLinFactNeighborX="-383" custLinFactNeighborY="20583"/>
      <dgm:spPr/>
      <dgm:t>
        <a:bodyPr/>
        <a:lstStyle/>
        <a:p>
          <a:endParaRPr lang="fr-FR"/>
        </a:p>
      </dgm:t>
    </dgm:pt>
    <dgm:pt modelId="{2C945228-721F-4D44-B44B-610DCE351C11}" type="pres">
      <dgm:prSet presAssocID="{1B10794F-6C00-480B-8D47-AE05AC1325F6}" presName="pillars" presStyleCnt="0"/>
      <dgm:spPr/>
    </dgm:pt>
    <dgm:pt modelId="{1A9F2048-6488-4B68-9F70-A9A639B28672}" type="pres">
      <dgm:prSet presAssocID="{1B10794F-6C00-480B-8D47-AE05AC1325F6}" presName="pillar1" presStyleLbl="node1" presStyleIdx="0" presStyleCnt="2" custLinFactNeighborX="-2679" custLinFactNeighborY="-1126">
        <dgm:presLayoutVars>
          <dgm:bulletEnabled val="1"/>
        </dgm:presLayoutVars>
      </dgm:prSet>
      <dgm:spPr/>
      <dgm:t>
        <a:bodyPr/>
        <a:lstStyle/>
        <a:p>
          <a:endParaRPr lang="fr-FR"/>
        </a:p>
      </dgm:t>
    </dgm:pt>
    <dgm:pt modelId="{2E9EADA4-CB4C-4D32-B432-8CF54BC9A0BD}" type="pres">
      <dgm:prSet presAssocID="{712BA8F6-D56C-4C90-82BF-92B35F29013D}" presName="pillarX" presStyleLbl="node1" presStyleIdx="1" presStyleCnt="2" custLinFactNeighborX="-1276" custLinFactNeighborY="-1126">
        <dgm:presLayoutVars>
          <dgm:bulletEnabled val="1"/>
        </dgm:presLayoutVars>
      </dgm:prSet>
      <dgm:spPr/>
      <dgm:t>
        <a:bodyPr/>
        <a:lstStyle/>
        <a:p>
          <a:endParaRPr lang="fr-FR"/>
        </a:p>
      </dgm:t>
    </dgm:pt>
    <dgm:pt modelId="{931055A4-F726-4126-A94F-1A6557725DD8}" type="pres">
      <dgm:prSet presAssocID="{1B10794F-6C00-480B-8D47-AE05AC1325F6}" presName="base" presStyleLbl="dkBgShp" presStyleIdx="1" presStyleCnt="2" custFlipVert="1" custScaleY="129741" custLinFactNeighborX="574" custLinFactNeighborY="68631"/>
      <dgm:spPr>
        <a:solidFill>
          <a:schemeClr val="bg1"/>
        </a:solidFill>
        <a:ln>
          <a:solidFill>
            <a:schemeClr val="bg1"/>
          </a:solidFill>
        </a:ln>
      </dgm:spPr>
    </dgm:pt>
  </dgm:ptLst>
  <dgm:cxnLst>
    <dgm:cxn modelId="{88B4D6E6-7C60-4D08-AD74-373B7F3F9749}" srcId="{64848600-4BDF-4F51-BAA1-68F3C9581E3B}" destId="{1B10794F-6C00-480B-8D47-AE05AC1325F6}" srcOrd="0" destOrd="0" parTransId="{8798EECF-335A-47F9-942F-B86A1AE8A339}" sibTransId="{BCF59E3F-5A11-4E17-B596-780479CE84BA}"/>
    <dgm:cxn modelId="{DFA13C70-347D-4C67-8EEC-EEF7917F37E2}" type="presOf" srcId="{712BA8F6-D56C-4C90-82BF-92B35F29013D}" destId="{2E9EADA4-CB4C-4D32-B432-8CF54BC9A0BD}" srcOrd="0" destOrd="0" presId="urn:microsoft.com/office/officeart/2005/8/layout/hList3"/>
    <dgm:cxn modelId="{273C4BF0-F6AD-4A33-9407-0806768027AC}" srcId="{1B10794F-6C00-480B-8D47-AE05AC1325F6}" destId="{712BA8F6-D56C-4C90-82BF-92B35F29013D}" srcOrd="1" destOrd="0" parTransId="{7F734AE4-A352-40DC-9D72-F9010327D387}" sibTransId="{3382BF81-5DEB-4BF0-9F3F-E4EC65087A17}"/>
    <dgm:cxn modelId="{B20FE2BC-0025-49DF-9E3C-2D083AAB2392}" type="presOf" srcId="{1B10794F-6C00-480B-8D47-AE05AC1325F6}" destId="{3DA25890-2BE8-4FD0-81B2-75C966910FCA}" srcOrd="0" destOrd="0" presId="urn:microsoft.com/office/officeart/2005/8/layout/hList3"/>
    <dgm:cxn modelId="{85A8EA77-56F5-407B-B753-0CF38BDD4EB5}" type="presOf" srcId="{5463FE12-67CD-493D-A566-641E6432CA6E}" destId="{1A9F2048-6488-4B68-9F70-A9A639B28672}" srcOrd="0" destOrd="0" presId="urn:microsoft.com/office/officeart/2005/8/layout/hList3"/>
    <dgm:cxn modelId="{04592DAA-6BC8-4F42-A7E1-085F8010C0D1}" srcId="{1B10794F-6C00-480B-8D47-AE05AC1325F6}" destId="{5463FE12-67CD-493D-A566-641E6432CA6E}" srcOrd="0" destOrd="0" parTransId="{92054BAE-8036-4E96-93B8-AA46CD46E63F}" sibTransId="{0DEE96B4-08D9-45F5-A59F-C625EF829696}"/>
    <dgm:cxn modelId="{DEC5C876-044A-47A2-94EB-BF2944E4C640}" type="presOf" srcId="{64848600-4BDF-4F51-BAA1-68F3C9581E3B}" destId="{B86357DE-1E37-4B6E-83D8-982CC13950FC}" srcOrd="0" destOrd="0" presId="urn:microsoft.com/office/officeart/2005/8/layout/hList3"/>
    <dgm:cxn modelId="{755DFD3C-1D7A-4F17-BF4D-B64B89147722}" type="presParOf" srcId="{B86357DE-1E37-4B6E-83D8-982CC13950FC}" destId="{3DA25890-2BE8-4FD0-81B2-75C966910FCA}" srcOrd="0" destOrd="0" presId="urn:microsoft.com/office/officeart/2005/8/layout/hList3"/>
    <dgm:cxn modelId="{73AF07D3-1F83-4C21-A9CD-28BACA2CB4B4}" type="presParOf" srcId="{B86357DE-1E37-4B6E-83D8-982CC13950FC}" destId="{2C945228-721F-4D44-B44B-610DCE351C11}" srcOrd="1" destOrd="0" presId="urn:microsoft.com/office/officeart/2005/8/layout/hList3"/>
    <dgm:cxn modelId="{756FF80D-2575-4527-A223-CDD0B8DF4A7F}" type="presParOf" srcId="{2C945228-721F-4D44-B44B-610DCE351C11}" destId="{1A9F2048-6488-4B68-9F70-A9A639B28672}" srcOrd="0" destOrd="0" presId="urn:microsoft.com/office/officeart/2005/8/layout/hList3"/>
    <dgm:cxn modelId="{264AA52D-F107-4CEC-9C19-354748822D0F}" type="presParOf" srcId="{2C945228-721F-4D44-B44B-610DCE351C11}" destId="{2E9EADA4-CB4C-4D32-B432-8CF54BC9A0BD}" srcOrd="1" destOrd="0" presId="urn:microsoft.com/office/officeart/2005/8/layout/hList3"/>
    <dgm:cxn modelId="{23F638D3-03D7-400A-B61F-B25E3A87D46F}" type="presParOf" srcId="{B86357DE-1E37-4B6E-83D8-982CC13950FC}" destId="{931055A4-F726-4126-A94F-1A6557725DD8}" srcOrd="2" destOrd="0" presId="urn:microsoft.com/office/officeart/2005/8/layout/hList3"/>
  </dgm:cxnLst>
  <dgm:bg/>
  <dgm:whole/>
</dgm:dataModel>
</file>

<file path=ppt/diagrams/data5.xml><?xml version="1.0" encoding="utf-8"?>
<dgm:dataModel xmlns:dgm="http://schemas.openxmlformats.org/drawingml/2006/diagram" xmlns:a="http://schemas.openxmlformats.org/drawingml/2006/main">
  <dgm:ptLst>
    <dgm:pt modelId="{A20E0CE8-737F-4ED1-89F4-0A469C7C8D8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fr-FR"/>
        </a:p>
      </dgm:t>
    </dgm:pt>
    <dgm:pt modelId="{77107E27-F48F-4088-B07E-655276F53EE7}">
      <dgm:prSet phldrT="[Texte]">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rtl="1"/>
          <a:r>
            <a:rPr lang="ar-TN" b="1" dirty="0" smtClean="0">
              <a:latin typeface="Sakkal Majalla" pitchFamily="2" charset="-78"/>
              <a:cs typeface="Sakkal Majalla" pitchFamily="2" charset="-78"/>
            </a:rPr>
            <a:t>الأهداف</a:t>
          </a:r>
          <a:endParaRPr lang="fr-FR" b="1" dirty="0">
            <a:latin typeface="Sakkal Majalla" pitchFamily="2" charset="-78"/>
            <a:cs typeface="Sakkal Majalla" pitchFamily="2" charset="-78"/>
          </a:endParaRPr>
        </a:p>
      </dgm:t>
    </dgm:pt>
    <dgm:pt modelId="{03BED3DE-6EAB-4EF3-A5BF-CE30DE48EBE1}" type="parTrans" cxnId="{4834B538-24E1-4715-8ACC-2CBF799DA8F5}">
      <dgm:prSet/>
      <dgm:spPr/>
      <dgm:t>
        <a:bodyPr/>
        <a:lstStyle/>
        <a:p>
          <a:endParaRPr lang="fr-FR"/>
        </a:p>
      </dgm:t>
    </dgm:pt>
    <dgm:pt modelId="{B000B241-720E-4573-AFF4-5527781A8CE2}" type="sibTrans" cxnId="{4834B538-24E1-4715-8ACC-2CBF799DA8F5}">
      <dgm:prSet/>
      <dgm:spPr/>
      <dgm:t>
        <a:bodyPr/>
        <a:lstStyle/>
        <a:p>
          <a:endParaRPr lang="fr-FR"/>
        </a:p>
      </dgm:t>
    </dgm:pt>
    <dgm:pt modelId="{1DFE7C3F-0F46-44A4-A6EE-B8C3E291F3CE}">
      <dgm:prSet phldrT="[Texte]" custT="1">
        <dgm:style>
          <a:lnRef idx="2">
            <a:schemeClr val="dk1"/>
          </a:lnRef>
          <a:fillRef idx="1">
            <a:schemeClr val="lt1"/>
          </a:fillRef>
          <a:effectRef idx="0">
            <a:schemeClr val="dk1"/>
          </a:effectRef>
          <a:fontRef idx="minor">
            <a:schemeClr val="dk1"/>
          </a:fontRef>
        </dgm:style>
      </dgm:prSet>
      <dgm:spPr>
        <a:solidFill>
          <a:schemeClr val="accent3">
            <a:lumMod val="60000"/>
            <a:lumOff val="40000"/>
          </a:schemeClr>
        </a:solidFill>
      </dgm:spPr>
      <dgm:t>
        <a:bodyPr/>
        <a:lstStyle/>
        <a:p>
          <a:pPr rtl="1"/>
          <a:r>
            <a:rPr lang="ar-TN" sz="1800" b="1" dirty="0" smtClean="0">
              <a:latin typeface="Sakkal Majalla" pitchFamily="2" charset="-78"/>
              <a:cs typeface="Sakkal Majalla" pitchFamily="2" charset="-78"/>
            </a:rPr>
            <a:t>التأكّد من مطابقة التصرّف المنجز من قبل الجماعات المحليّة للتشريع والتراتيب الجاري بها العمل</a:t>
          </a:r>
          <a:endParaRPr lang="fr-FR" sz="1800" b="1" dirty="0">
            <a:latin typeface="Sakkal Majalla" pitchFamily="2" charset="-78"/>
            <a:cs typeface="Sakkal Majalla" pitchFamily="2" charset="-78"/>
          </a:endParaRPr>
        </a:p>
      </dgm:t>
    </dgm:pt>
    <dgm:pt modelId="{40CCFCE6-5EAA-42ED-AE77-8AAB29017E90}" type="parTrans" cxnId="{A8F0B095-B773-460C-A00E-924D0F744E81}">
      <dgm:prSet>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endParaRPr lang="fr-FR"/>
        </a:p>
      </dgm:t>
    </dgm:pt>
    <dgm:pt modelId="{7D638B6D-38CD-45DA-B8A5-D795F47BF6BC}" type="sibTrans" cxnId="{A8F0B095-B773-460C-A00E-924D0F744E81}">
      <dgm:prSet/>
      <dgm:spPr/>
      <dgm:t>
        <a:bodyPr/>
        <a:lstStyle/>
        <a:p>
          <a:endParaRPr lang="fr-FR"/>
        </a:p>
      </dgm:t>
    </dgm:pt>
    <dgm:pt modelId="{10A245F4-E4B4-4EEB-A993-AB5E39CDBE2F}">
      <dgm:prSet phldrT="[Texte]" custT="1">
        <dgm:style>
          <a:lnRef idx="2">
            <a:schemeClr val="dk1"/>
          </a:lnRef>
          <a:fillRef idx="1">
            <a:schemeClr val="lt1"/>
          </a:fillRef>
          <a:effectRef idx="0">
            <a:schemeClr val="dk1"/>
          </a:effectRef>
          <a:fontRef idx="minor">
            <a:schemeClr val="dk1"/>
          </a:fontRef>
        </dgm:style>
      </dgm:prSet>
      <dgm:spPr>
        <a:solidFill>
          <a:schemeClr val="accent3">
            <a:lumMod val="60000"/>
            <a:lumOff val="40000"/>
          </a:schemeClr>
        </a:solidFill>
      </dgm:spPr>
      <dgm:t>
        <a:bodyPr/>
        <a:lstStyle/>
        <a:p>
          <a:pPr rtl="1"/>
          <a:r>
            <a:rPr lang="ar-TN" sz="1800" b="1" dirty="0" smtClean="0">
              <a:latin typeface="Sakkal Majalla" pitchFamily="2" charset="-78"/>
              <a:cs typeface="Sakkal Majalla" pitchFamily="2" charset="-78"/>
            </a:rPr>
            <a:t>تقييم التصرّف للتأكّد من مدى استجابته لمتطلّبات الحكم الرّشيد خاصّة من حيث مراعاة مبادئ الاقتصاد والفعاليّة ومقتضيات التنمية المستدامة</a:t>
          </a:r>
          <a:endParaRPr lang="fr-FR" sz="1800" b="1" dirty="0">
            <a:latin typeface="Sakkal Majalla" pitchFamily="2" charset="-78"/>
            <a:cs typeface="Sakkal Majalla" pitchFamily="2" charset="-78"/>
          </a:endParaRPr>
        </a:p>
      </dgm:t>
    </dgm:pt>
    <dgm:pt modelId="{11BD132E-21F2-4022-95A8-262AA12B2C5B}" type="parTrans" cxnId="{C4F79ACE-550F-44FF-84C1-923678A15C9C}">
      <dgm:prSet>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endParaRPr lang="fr-FR"/>
        </a:p>
      </dgm:t>
    </dgm:pt>
    <dgm:pt modelId="{B7D8D995-1233-40AB-9B2F-9DE8E890A10D}" type="sibTrans" cxnId="{C4F79ACE-550F-44FF-84C1-923678A15C9C}">
      <dgm:prSet/>
      <dgm:spPr/>
      <dgm:t>
        <a:bodyPr/>
        <a:lstStyle/>
        <a:p>
          <a:endParaRPr lang="fr-FR"/>
        </a:p>
      </dgm:t>
    </dgm:pt>
    <dgm:pt modelId="{2973C439-6A39-4AEB-9799-DBBB4EEB6320}">
      <dgm:prSet phldrT="[Texte]" custT="1">
        <dgm:style>
          <a:lnRef idx="2">
            <a:schemeClr val="dk1"/>
          </a:lnRef>
          <a:fillRef idx="1">
            <a:schemeClr val="lt1"/>
          </a:fillRef>
          <a:effectRef idx="0">
            <a:schemeClr val="dk1"/>
          </a:effectRef>
          <a:fontRef idx="minor">
            <a:schemeClr val="dk1"/>
          </a:fontRef>
        </dgm:style>
      </dgm:prSet>
      <dgm:spPr>
        <a:solidFill>
          <a:schemeClr val="accent3">
            <a:lumMod val="60000"/>
            <a:lumOff val="40000"/>
          </a:schemeClr>
        </a:solidFill>
      </dgm:spPr>
      <dgm:t>
        <a:bodyPr/>
        <a:lstStyle/>
        <a:p>
          <a:pPr rtl="1"/>
          <a:r>
            <a:rPr lang="ar-TN" sz="1800" b="1" dirty="0" smtClean="0">
              <a:latin typeface="Sakkal Majalla" pitchFamily="2" charset="-78"/>
              <a:cs typeface="Sakkal Majalla" pitchFamily="2" charset="-78"/>
            </a:rPr>
            <a:t>الكشف عن كلّ المخالفات والإذن بالتّصحيح اللازم واقتراح الإصلاحات التي ينبغي إدخالها</a:t>
          </a:r>
          <a:endParaRPr lang="fr-FR" sz="1800" b="1" dirty="0">
            <a:latin typeface="Sakkal Majalla" pitchFamily="2" charset="-78"/>
            <a:cs typeface="Sakkal Majalla" pitchFamily="2" charset="-78"/>
          </a:endParaRPr>
        </a:p>
      </dgm:t>
    </dgm:pt>
    <dgm:pt modelId="{322EA039-4DEB-454A-9E4B-72E24A6132EA}" type="parTrans" cxnId="{8F882F8C-F110-4F1D-AE13-3800C597F829}">
      <dgm:prSet>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endParaRPr lang="fr-FR"/>
        </a:p>
      </dgm:t>
    </dgm:pt>
    <dgm:pt modelId="{56309B9A-038D-4234-B151-2ED20F8D8132}" type="sibTrans" cxnId="{8F882F8C-F110-4F1D-AE13-3800C597F829}">
      <dgm:prSet/>
      <dgm:spPr/>
      <dgm:t>
        <a:bodyPr/>
        <a:lstStyle/>
        <a:p>
          <a:endParaRPr lang="fr-FR"/>
        </a:p>
      </dgm:t>
    </dgm:pt>
    <dgm:pt modelId="{822740D2-1DD3-404E-AB07-3FDDAA07E261}" type="pres">
      <dgm:prSet presAssocID="{A20E0CE8-737F-4ED1-89F4-0A469C7C8D86}" presName="Name0" presStyleCnt="0">
        <dgm:presLayoutVars>
          <dgm:chMax val="1"/>
          <dgm:dir/>
          <dgm:animLvl val="ctr"/>
          <dgm:resizeHandles val="exact"/>
        </dgm:presLayoutVars>
      </dgm:prSet>
      <dgm:spPr/>
      <dgm:t>
        <a:bodyPr/>
        <a:lstStyle/>
        <a:p>
          <a:endParaRPr lang="fr-FR"/>
        </a:p>
      </dgm:t>
    </dgm:pt>
    <dgm:pt modelId="{9D002C9D-0019-44E5-BA1F-8330C13AE72A}" type="pres">
      <dgm:prSet presAssocID="{77107E27-F48F-4088-B07E-655276F53EE7}" presName="centerShape" presStyleLbl="node0" presStyleIdx="0" presStyleCnt="1" custLinFactNeighborX="812" custLinFactNeighborY="1441"/>
      <dgm:spPr/>
      <dgm:t>
        <a:bodyPr/>
        <a:lstStyle/>
        <a:p>
          <a:endParaRPr lang="fr-FR"/>
        </a:p>
      </dgm:t>
    </dgm:pt>
    <dgm:pt modelId="{2BD0FF92-3374-4009-AACB-D0C5874FF4CF}" type="pres">
      <dgm:prSet presAssocID="{40CCFCE6-5EAA-42ED-AE77-8AAB29017E90}" presName="parTrans" presStyleLbl="sibTrans2D1" presStyleIdx="0" presStyleCnt="3" custAng="124667" custScaleX="159047" custLinFactNeighborX="-32345" custLinFactNeighborY="-3892"/>
      <dgm:spPr/>
      <dgm:t>
        <a:bodyPr/>
        <a:lstStyle/>
        <a:p>
          <a:endParaRPr lang="fr-FR"/>
        </a:p>
      </dgm:t>
    </dgm:pt>
    <dgm:pt modelId="{4F0F89A5-89EF-4892-9909-8C4B64A4B1EF}" type="pres">
      <dgm:prSet presAssocID="{40CCFCE6-5EAA-42ED-AE77-8AAB29017E90}" presName="connectorText" presStyleLbl="sibTrans2D1" presStyleIdx="0" presStyleCnt="3"/>
      <dgm:spPr/>
      <dgm:t>
        <a:bodyPr/>
        <a:lstStyle/>
        <a:p>
          <a:endParaRPr lang="fr-FR"/>
        </a:p>
      </dgm:t>
    </dgm:pt>
    <dgm:pt modelId="{F26BFFC5-19D5-41A0-A82B-A8618B25B0D6}" type="pres">
      <dgm:prSet presAssocID="{1DFE7C3F-0F46-44A4-A6EE-B8C3E291F3CE}" presName="node" presStyleLbl="node1" presStyleIdx="0" presStyleCnt="3" custScaleX="124394" custScaleY="122235" custRadScaleRad="89034" custRadScaleInc="639">
        <dgm:presLayoutVars>
          <dgm:bulletEnabled val="1"/>
        </dgm:presLayoutVars>
      </dgm:prSet>
      <dgm:spPr/>
      <dgm:t>
        <a:bodyPr/>
        <a:lstStyle/>
        <a:p>
          <a:endParaRPr lang="fr-FR"/>
        </a:p>
      </dgm:t>
    </dgm:pt>
    <dgm:pt modelId="{82CB0F2A-0732-48BF-898D-FEDD083DD505}" type="pres">
      <dgm:prSet presAssocID="{11BD132E-21F2-4022-95A8-262AA12B2C5B}" presName="parTrans" presStyleLbl="sibTrans2D1" presStyleIdx="1" presStyleCnt="3" custScaleX="133808" custLinFactNeighborX="-4056" custLinFactNeighborY="-5021"/>
      <dgm:spPr/>
      <dgm:t>
        <a:bodyPr/>
        <a:lstStyle/>
        <a:p>
          <a:endParaRPr lang="fr-FR"/>
        </a:p>
      </dgm:t>
    </dgm:pt>
    <dgm:pt modelId="{9D2420FC-4974-412C-93BF-F8EC003C6CCF}" type="pres">
      <dgm:prSet presAssocID="{11BD132E-21F2-4022-95A8-262AA12B2C5B}" presName="connectorText" presStyleLbl="sibTrans2D1" presStyleIdx="1" presStyleCnt="3"/>
      <dgm:spPr/>
      <dgm:t>
        <a:bodyPr/>
        <a:lstStyle/>
        <a:p>
          <a:endParaRPr lang="fr-FR"/>
        </a:p>
      </dgm:t>
    </dgm:pt>
    <dgm:pt modelId="{7DC3A311-3E6A-49AC-ACE6-CF627995E74E}" type="pres">
      <dgm:prSet presAssocID="{10A245F4-E4B4-4EEB-A993-AB5E39CDBE2F}" presName="node" presStyleLbl="node1" presStyleIdx="1" presStyleCnt="3" custScaleX="174956" custScaleY="127304" custRadScaleRad="112263" custRadScaleInc="-19507">
        <dgm:presLayoutVars>
          <dgm:bulletEnabled val="1"/>
        </dgm:presLayoutVars>
      </dgm:prSet>
      <dgm:spPr/>
      <dgm:t>
        <a:bodyPr/>
        <a:lstStyle/>
        <a:p>
          <a:endParaRPr lang="fr-FR"/>
        </a:p>
      </dgm:t>
    </dgm:pt>
    <dgm:pt modelId="{F117F088-AF45-4476-AB84-4E23017ECE78}" type="pres">
      <dgm:prSet presAssocID="{322EA039-4DEB-454A-9E4B-72E24A6132EA}" presName="parTrans" presStyleLbl="sibTrans2D1" presStyleIdx="2" presStyleCnt="3" custScaleX="145193" custLinFactNeighborX="9185" custLinFactNeighborY="641"/>
      <dgm:spPr/>
      <dgm:t>
        <a:bodyPr/>
        <a:lstStyle/>
        <a:p>
          <a:endParaRPr lang="fr-FR"/>
        </a:p>
      </dgm:t>
    </dgm:pt>
    <dgm:pt modelId="{40326C1C-2029-4130-8DD6-D108F9789AE1}" type="pres">
      <dgm:prSet presAssocID="{322EA039-4DEB-454A-9E4B-72E24A6132EA}" presName="connectorText" presStyleLbl="sibTrans2D1" presStyleIdx="2" presStyleCnt="3"/>
      <dgm:spPr/>
      <dgm:t>
        <a:bodyPr/>
        <a:lstStyle/>
        <a:p>
          <a:endParaRPr lang="fr-FR"/>
        </a:p>
      </dgm:t>
    </dgm:pt>
    <dgm:pt modelId="{B74B105B-5620-4D27-A704-87814AB121D7}" type="pres">
      <dgm:prSet presAssocID="{2973C439-6A39-4AEB-9799-DBBB4EEB6320}" presName="node" presStyleLbl="node1" presStyleIdx="2" presStyleCnt="3" custScaleX="127557" custScaleY="129179" custRadScaleRad="93378" custRadScaleInc="12302">
        <dgm:presLayoutVars>
          <dgm:bulletEnabled val="1"/>
        </dgm:presLayoutVars>
      </dgm:prSet>
      <dgm:spPr/>
      <dgm:t>
        <a:bodyPr/>
        <a:lstStyle/>
        <a:p>
          <a:endParaRPr lang="fr-FR"/>
        </a:p>
      </dgm:t>
    </dgm:pt>
  </dgm:ptLst>
  <dgm:cxnLst>
    <dgm:cxn modelId="{F66F774B-6327-4783-847E-367009D6DC1A}" type="presOf" srcId="{2973C439-6A39-4AEB-9799-DBBB4EEB6320}" destId="{B74B105B-5620-4D27-A704-87814AB121D7}" srcOrd="0" destOrd="0" presId="urn:microsoft.com/office/officeart/2005/8/layout/radial5"/>
    <dgm:cxn modelId="{81004200-1762-47EA-BD06-C951EE4A4AD5}" type="presOf" srcId="{77107E27-F48F-4088-B07E-655276F53EE7}" destId="{9D002C9D-0019-44E5-BA1F-8330C13AE72A}" srcOrd="0" destOrd="0" presId="urn:microsoft.com/office/officeart/2005/8/layout/radial5"/>
    <dgm:cxn modelId="{01C86CAD-FD22-4657-9EB5-AD476D1209FC}" type="presOf" srcId="{40CCFCE6-5EAA-42ED-AE77-8AAB29017E90}" destId="{4F0F89A5-89EF-4892-9909-8C4B64A4B1EF}" srcOrd="1" destOrd="0" presId="urn:microsoft.com/office/officeart/2005/8/layout/radial5"/>
    <dgm:cxn modelId="{169BC31E-CB22-4BFA-8F18-E247B751D47C}" type="presOf" srcId="{40CCFCE6-5EAA-42ED-AE77-8AAB29017E90}" destId="{2BD0FF92-3374-4009-AACB-D0C5874FF4CF}" srcOrd="0" destOrd="0" presId="urn:microsoft.com/office/officeart/2005/8/layout/radial5"/>
    <dgm:cxn modelId="{16135850-1758-4436-B5DA-41A86E5B9C8B}" type="presOf" srcId="{322EA039-4DEB-454A-9E4B-72E24A6132EA}" destId="{F117F088-AF45-4476-AB84-4E23017ECE78}" srcOrd="0" destOrd="0" presId="urn:microsoft.com/office/officeart/2005/8/layout/radial5"/>
    <dgm:cxn modelId="{8F882F8C-F110-4F1D-AE13-3800C597F829}" srcId="{77107E27-F48F-4088-B07E-655276F53EE7}" destId="{2973C439-6A39-4AEB-9799-DBBB4EEB6320}" srcOrd="2" destOrd="0" parTransId="{322EA039-4DEB-454A-9E4B-72E24A6132EA}" sibTransId="{56309B9A-038D-4234-B151-2ED20F8D8132}"/>
    <dgm:cxn modelId="{2C872D89-FD0C-43CC-8C3E-31AF2143075D}" type="presOf" srcId="{10A245F4-E4B4-4EEB-A993-AB5E39CDBE2F}" destId="{7DC3A311-3E6A-49AC-ACE6-CF627995E74E}" srcOrd="0" destOrd="0" presId="urn:microsoft.com/office/officeart/2005/8/layout/radial5"/>
    <dgm:cxn modelId="{E64A5A6C-E9BF-4F61-81DD-27A195B15D1A}" type="presOf" srcId="{322EA039-4DEB-454A-9E4B-72E24A6132EA}" destId="{40326C1C-2029-4130-8DD6-D108F9789AE1}" srcOrd="1" destOrd="0" presId="urn:microsoft.com/office/officeart/2005/8/layout/radial5"/>
    <dgm:cxn modelId="{2B8037C9-50FA-4F40-9355-0C4FD8A33FB8}" type="presOf" srcId="{A20E0CE8-737F-4ED1-89F4-0A469C7C8D86}" destId="{822740D2-1DD3-404E-AB07-3FDDAA07E261}" srcOrd="0" destOrd="0" presId="urn:microsoft.com/office/officeart/2005/8/layout/radial5"/>
    <dgm:cxn modelId="{A8F0B095-B773-460C-A00E-924D0F744E81}" srcId="{77107E27-F48F-4088-B07E-655276F53EE7}" destId="{1DFE7C3F-0F46-44A4-A6EE-B8C3E291F3CE}" srcOrd="0" destOrd="0" parTransId="{40CCFCE6-5EAA-42ED-AE77-8AAB29017E90}" sibTransId="{7D638B6D-38CD-45DA-B8A5-D795F47BF6BC}"/>
    <dgm:cxn modelId="{81ABCE3A-EFC9-476F-B958-ED7B9E966DA9}" type="presOf" srcId="{1DFE7C3F-0F46-44A4-A6EE-B8C3E291F3CE}" destId="{F26BFFC5-19D5-41A0-A82B-A8618B25B0D6}" srcOrd="0" destOrd="0" presId="urn:microsoft.com/office/officeart/2005/8/layout/radial5"/>
    <dgm:cxn modelId="{C4F79ACE-550F-44FF-84C1-923678A15C9C}" srcId="{77107E27-F48F-4088-B07E-655276F53EE7}" destId="{10A245F4-E4B4-4EEB-A993-AB5E39CDBE2F}" srcOrd="1" destOrd="0" parTransId="{11BD132E-21F2-4022-95A8-262AA12B2C5B}" sibTransId="{B7D8D995-1233-40AB-9B2F-9DE8E890A10D}"/>
    <dgm:cxn modelId="{9455BECF-FF6F-4E22-B56E-801828E6D064}" type="presOf" srcId="{11BD132E-21F2-4022-95A8-262AA12B2C5B}" destId="{9D2420FC-4974-412C-93BF-F8EC003C6CCF}" srcOrd="1" destOrd="0" presId="urn:microsoft.com/office/officeart/2005/8/layout/radial5"/>
    <dgm:cxn modelId="{D50BADE5-142D-4365-9E18-D5871C85B218}" type="presOf" srcId="{11BD132E-21F2-4022-95A8-262AA12B2C5B}" destId="{82CB0F2A-0732-48BF-898D-FEDD083DD505}" srcOrd="0" destOrd="0" presId="urn:microsoft.com/office/officeart/2005/8/layout/radial5"/>
    <dgm:cxn modelId="{4834B538-24E1-4715-8ACC-2CBF799DA8F5}" srcId="{A20E0CE8-737F-4ED1-89F4-0A469C7C8D86}" destId="{77107E27-F48F-4088-B07E-655276F53EE7}" srcOrd="0" destOrd="0" parTransId="{03BED3DE-6EAB-4EF3-A5BF-CE30DE48EBE1}" sibTransId="{B000B241-720E-4573-AFF4-5527781A8CE2}"/>
    <dgm:cxn modelId="{6EC7CC00-FD82-4FF6-A9E6-71C19E37C425}" type="presParOf" srcId="{822740D2-1DD3-404E-AB07-3FDDAA07E261}" destId="{9D002C9D-0019-44E5-BA1F-8330C13AE72A}" srcOrd="0" destOrd="0" presId="urn:microsoft.com/office/officeart/2005/8/layout/radial5"/>
    <dgm:cxn modelId="{2410BE72-DF6E-470E-B24D-C317F7330BE3}" type="presParOf" srcId="{822740D2-1DD3-404E-AB07-3FDDAA07E261}" destId="{2BD0FF92-3374-4009-AACB-D0C5874FF4CF}" srcOrd="1" destOrd="0" presId="urn:microsoft.com/office/officeart/2005/8/layout/radial5"/>
    <dgm:cxn modelId="{B710368D-CC31-4F84-BF9A-C68E2AFC4424}" type="presParOf" srcId="{2BD0FF92-3374-4009-AACB-D0C5874FF4CF}" destId="{4F0F89A5-89EF-4892-9909-8C4B64A4B1EF}" srcOrd="0" destOrd="0" presId="urn:microsoft.com/office/officeart/2005/8/layout/radial5"/>
    <dgm:cxn modelId="{DD5421A6-570D-4ABD-96F2-60B9607E1D09}" type="presParOf" srcId="{822740D2-1DD3-404E-AB07-3FDDAA07E261}" destId="{F26BFFC5-19D5-41A0-A82B-A8618B25B0D6}" srcOrd="2" destOrd="0" presId="urn:microsoft.com/office/officeart/2005/8/layout/radial5"/>
    <dgm:cxn modelId="{3C3BA16F-3D3A-441E-9FE9-9C0F2C222630}" type="presParOf" srcId="{822740D2-1DD3-404E-AB07-3FDDAA07E261}" destId="{82CB0F2A-0732-48BF-898D-FEDD083DD505}" srcOrd="3" destOrd="0" presId="urn:microsoft.com/office/officeart/2005/8/layout/radial5"/>
    <dgm:cxn modelId="{3E3577EC-872E-4C19-8CF3-A2D9FD352C8D}" type="presParOf" srcId="{82CB0F2A-0732-48BF-898D-FEDD083DD505}" destId="{9D2420FC-4974-412C-93BF-F8EC003C6CCF}" srcOrd="0" destOrd="0" presId="urn:microsoft.com/office/officeart/2005/8/layout/radial5"/>
    <dgm:cxn modelId="{97CC6ACF-E3DE-4EB6-8CBD-FA1617055288}" type="presParOf" srcId="{822740D2-1DD3-404E-AB07-3FDDAA07E261}" destId="{7DC3A311-3E6A-49AC-ACE6-CF627995E74E}" srcOrd="4" destOrd="0" presId="urn:microsoft.com/office/officeart/2005/8/layout/radial5"/>
    <dgm:cxn modelId="{EF6D6849-3D47-4FAD-86F0-A0D4255035A6}" type="presParOf" srcId="{822740D2-1DD3-404E-AB07-3FDDAA07E261}" destId="{F117F088-AF45-4476-AB84-4E23017ECE78}" srcOrd="5" destOrd="0" presId="urn:microsoft.com/office/officeart/2005/8/layout/radial5"/>
    <dgm:cxn modelId="{A5C9F963-3A21-499B-929C-89C767F1B16F}" type="presParOf" srcId="{F117F088-AF45-4476-AB84-4E23017ECE78}" destId="{40326C1C-2029-4130-8DD6-D108F9789AE1}" srcOrd="0" destOrd="0" presId="urn:microsoft.com/office/officeart/2005/8/layout/radial5"/>
    <dgm:cxn modelId="{92C98826-CEF3-4D6A-9301-CFCC395F71B5}" type="presParOf" srcId="{822740D2-1DD3-404E-AB07-3FDDAA07E261}" destId="{B74B105B-5620-4D27-A704-87814AB121D7}" srcOrd="6" destOrd="0" presId="urn:microsoft.com/office/officeart/2005/8/layout/radial5"/>
  </dgm:cxnLst>
  <dgm:bg/>
  <dgm:whole/>
</dgm:dataModel>
</file>

<file path=ppt/diagrams/data6.xml><?xml version="1.0" encoding="utf-8"?>
<dgm:dataModel xmlns:dgm="http://schemas.openxmlformats.org/drawingml/2006/diagram" xmlns:a="http://schemas.openxmlformats.org/drawingml/2006/main">
  <dgm:ptLst>
    <dgm:pt modelId="{1886A046-5D1A-41B4-AF2F-A3F1CF3F9F97}"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fr-FR"/>
        </a:p>
      </dgm:t>
    </dgm:pt>
    <dgm:pt modelId="{EF215A24-F515-4D2A-84DB-57AEB1E9E3B4}">
      <dgm:prSet phldrT="[Texte]" cust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pPr rtl="1"/>
          <a:r>
            <a:rPr lang="ar-TN" sz="1800" b="1" dirty="0" smtClean="0">
              <a:latin typeface="Sakkal Majalla" pitchFamily="2" charset="-78"/>
              <a:cs typeface="Sakkal Majalla" pitchFamily="2" charset="-78"/>
            </a:rPr>
            <a:t>الرّقابة على التصرّف</a:t>
          </a:r>
          <a:endParaRPr lang="fr-FR" sz="1800" b="1" dirty="0">
            <a:latin typeface="Sakkal Majalla" pitchFamily="2" charset="-78"/>
            <a:cs typeface="Sakkal Majalla" pitchFamily="2" charset="-78"/>
          </a:endParaRPr>
        </a:p>
      </dgm:t>
    </dgm:pt>
    <dgm:pt modelId="{EBD7D980-C75C-4FD8-810B-7D20FE69715B}" type="parTrans" cxnId="{3D9BF3D7-EE0E-4BB2-BF97-B48E46EC47E7}">
      <dgm:prSet/>
      <dgm:spPr/>
      <dgm:t>
        <a:bodyPr/>
        <a:lstStyle/>
        <a:p>
          <a:endParaRPr lang="fr-FR"/>
        </a:p>
      </dgm:t>
    </dgm:pt>
    <dgm:pt modelId="{AB9C33C3-5CF8-4E8D-9C65-D354358CC07C}" type="sibTrans" cxnId="{3D9BF3D7-EE0E-4BB2-BF97-B48E46EC47E7}">
      <dgm:prSet/>
      <dgm:spPr/>
      <dgm:t>
        <a:bodyPr/>
        <a:lstStyle/>
        <a:p>
          <a:endParaRPr lang="fr-FR"/>
        </a:p>
      </dgm:t>
    </dgm:pt>
    <dgm:pt modelId="{3DDBA802-6663-40BD-A8BE-A6DB05C2F15E}">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1800" b="1" dirty="0" smtClean="0">
              <a:latin typeface="Sakkal Majalla" pitchFamily="2" charset="-78"/>
              <a:cs typeface="Sakkal Majalla" pitchFamily="2" charset="-78"/>
            </a:rPr>
            <a:t>1- البرمجة</a:t>
          </a:r>
          <a:endParaRPr lang="fr-FR" sz="1800" b="1" dirty="0">
            <a:latin typeface="Sakkal Majalla" pitchFamily="2" charset="-78"/>
            <a:cs typeface="Sakkal Majalla" pitchFamily="2" charset="-78"/>
          </a:endParaRPr>
        </a:p>
      </dgm:t>
    </dgm:pt>
    <dgm:pt modelId="{AB100EE6-BC79-4D23-A1BF-6D140D202610}" type="parTrans" cxnId="{F5A06D85-625A-4E22-8E83-CF7C6FF1C052}">
      <dgm:prSet/>
      <dgm:spPr>
        <a:ln>
          <a:solidFill>
            <a:schemeClr val="tx1"/>
          </a:solidFill>
        </a:ln>
      </dgm:spPr>
      <dgm:t>
        <a:bodyPr/>
        <a:lstStyle/>
        <a:p>
          <a:endParaRPr lang="fr-FR"/>
        </a:p>
      </dgm:t>
    </dgm:pt>
    <dgm:pt modelId="{AC6DBBF7-1F95-43BB-B31C-43B6CA39C235}" type="sibTrans" cxnId="{F5A06D85-625A-4E22-8E83-CF7C6FF1C052}">
      <dgm:prSet/>
      <dgm:spPr/>
      <dgm:t>
        <a:bodyPr/>
        <a:lstStyle/>
        <a:p>
          <a:endParaRPr lang="fr-FR"/>
        </a:p>
      </dgm:t>
    </dgm:pt>
    <dgm:pt modelId="{CC116F5D-B46A-467A-8418-F20ECE3602BB}">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1800" b="1" dirty="0" smtClean="0">
              <a:latin typeface="Sakkal Majalla" pitchFamily="2" charset="-78"/>
              <a:cs typeface="Sakkal Majalla" pitchFamily="2" charset="-78"/>
            </a:rPr>
            <a:t>2- إنجاز المهمّة</a:t>
          </a:r>
          <a:endParaRPr lang="fr-FR" sz="1800" b="1" dirty="0">
            <a:latin typeface="Sakkal Majalla" pitchFamily="2" charset="-78"/>
            <a:cs typeface="Sakkal Majalla" pitchFamily="2" charset="-78"/>
          </a:endParaRPr>
        </a:p>
      </dgm:t>
    </dgm:pt>
    <dgm:pt modelId="{115F54CD-122A-4769-9BF0-077CE1F8F84E}" type="parTrans" cxnId="{D55C0608-8B8F-4002-91C4-C65C75D94223}">
      <dgm:prSet/>
      <dgm:spPr>
        <a:ln>
          <a:solidFill>
            <a:schemeClr val="tx1"/>
          </a:solidFill>
        </a:ln>
      </dgm:spPr>
      <dgm:t>
        <a:bodyPr/>
        <a:lstStyle/>
        <a:p>
          <a:endParaRPr lang="fr-FR"/>
        </a:p>
      </dgm:t>
    </dgm:pt>
    <dgm:pt modelId="{90D1954D-B132-4C9C-809A-C7BE42016F22}" type="sibTrans" cxnId="{D55C0608-8B8F-4002-91C4-C65C75D94223}">
      <dgm:prSet/>
      <dgm:spPr/>
      <dgm:t>
        <a:bodyPr/>
        <a:lstStyle/>
        <a:p>
          <a:endParaRPr lang="fr-FR"/>
        </a:p>
      </dgm:t>
    </dgm:pt>
    <dgm:pt modelId="{BDE0BC56-DB28-4EB4-8638-2BF93B6F5F8E}">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1800" b="1" dirty="0" smtClean="0">
              <a:latin typeface="Sakkal Majalla" pitchFamily="2" charset="-78"/>
              <a:cs typeface="Sakkal Majalla" pitchFamily="2" charset="-78"/>
            </a:rPr>
            <a:t>7- إعداد التقرير التأليفي وعرضه على الغرفة</a:t>
          </a:r>
          <a:endParaRPr lang="fr-FR" sz="1800" b="1" dirty="0">
            <a:latin typeface="Sakkal Majalla" pitchFamily="2" charset="-78"/>
            <a:cs typeface="Sakkal Majalla" pitchFamily="2" charset="-78"/>
          </a:endParaRPr>
        </a:p>
      </dgm:t>
    </dgm:pt>
    <dgm:pt modelId="{B6AE0B80-EAF1-4FC9-8CDA-F3F6C28F9FD9}" type="parTrans" cxnId="{C3E0724F-F017-4C72-AF0A-FBED88B4BB23}">
      <dgm:prSet/>
      <dgm:spPr>
        <a:ln>
          <a:solidFill>
            <a:schemeClr val="tx1"/>
          </a:solidFill>
        </a:ln>
      </dgm:spPr>
      <dgm:t>
        <a:bodyPr/>
        <a:lstStyle/>
        <a:p>
          <a:endParaRPr lang="fr-FR"/>
        </a:p>
      </dgm:t>
    </dgm:pt>
    <dgm:pt modelId="{96634E0E-0C88-4424-999E-C32E5A036A01}" type="sibTrans" cxnId="{C3E0724F-F017-4C72-AF0A-FBED88B4BB23}">
      <dgm:prSet/>
      <dgm:spPr/>
      <dgm:t>
        <a:bodyPr/>
        <a:lstStyle/>
        <a:p>
          <a:endParaRPr lang="fr-FR"/>
        </a:p>
      </dgm:t>
    </dgm:pt>
    <dgm:pt modelId="{D99504F2-697C-4CAD-85D4-5B65C51F084F}">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1800" b="1" dirty="0" smtClean="0">
              <a:latin typeface="Sakkal Majalla" pitchFamily="2" charset="-78"/>
              <a:cs typeface="Sakkal Majalla" pitchFamily="2" charset="-78"/>
            </a:rPr>
            <a:t>8- التقرير العام</a:t>
          </a:r>
          <a:endParaRPr lang="fr-FR" sz="1800" b="1" dirty="0">
            <a:latin typeface="Sakkal Majalla" pitchFamily="2" charset="-78"/>
            <a:cs typeface="Sakkal Majalla" pitchFamily="2" charset="-78"/>
          </a:endParaRPr>
        </a:p>
      </dgm:t>
    </dgm:pt>
    <dgm:pt modelId="{1887A5F2-F89B-4849-9B90-C320EF548E24}" type="parTrans" cxnId="{1A209ED6-C5F7-4543-8C91-03E2932F267F}">
      <dgm:prSet/>
      <dgm:spPr>
        <a:ln>
          <a:solidFill>
            <a:schemeClr val="tx1"/>
          </a:solidFill>
        </a:ln>
      </dgm:spPr>
      <dgm:t>
        <a:bodyPr/>
        <a:lstStyle/>
        <a:p>
          <a:endParaRPr lang="fr-FR"/>
        </a:p>
      </dgm:t>
    </dgm:pt>
    <dgm:pt modelId="{608B420E-FF22-4FF4-9FC3-39246DB75514}" type="sibTrans" cxnId="{1A209ED6-C5F7-4543-8C91-03E2932F267F}">
      <dgm:prSet/>
      <dgm:spPr/>
      <dgm:t>
        <a:bodyPr/>
        <a:lstStyle/>
        <a:p>
          <a:endParaRPr lang="fr-FR"/>
        </a:p>
      </dgm:t>
    </dgm:pt>
    <dgm:pt modelId="{96425CA3-46C6-42DB-828E-A2AB0D57E3D4}">
      <dgm:prSet>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b="1" dirty="0" smtClean="0">
              <a:latin typeface="Sakkal Majalla" pitchFamily="2" charset="-78"/>
              <a:cs typeface="Sakkal Majalla" pitchFamily="2" charset="-78"/>
            </a:rPr>
            <a:t>3- تقرير الملاحظات الأوّليّة</a:t>
          </a:r>
          <a:endParaRPr lang="fr-FR" b="1" dirty="0">
            <a:latin typeface="Sakkal Majalla" pitchFamily="2" charset="-78"/>
            <a:cs typeface="Sakkal Majalla" pitchFamily="2" charset="-78"/>
          </a:endParaRPr>
        </a:p>
      </dgm:t>
    </dgm:pt>
    <dgm:pt modelId="{09C36307-61A3-4B08-82EA-E84DE6A8956C}" type="parTrans" cxnId="{CA39BDF7-1A4A-48A6-AF7A-9E3406C03135}">
      <dgm:prSet/>
      <dgm:spPr/>
      <dgm:t>
        <a:bodyPr/>
        <a:lstStyle/>
        <a:p>
          <a:endParaRPr lang="fr-FR"/>
        </a:p>
      </dgm:t>
    </dgm:pt>
    <dgm:pt modelId="{43280490-5471-4BCA-AC37-4CAC41E00392}" type="sibTrans" cxnId="{CA39BDF7-1A4A-48A6-AF7A-9E3406C03135}">
      <dgm:prSet/>
      <dgm:spPr/>
      <dgm:t>
        <a:bodyPr/>
        <a:lstStyle/>
        <a:p>
          <a:endParaRPr lang="fr-FR"/>
        </a:p>
      </dgm:t>
    </dgm:pt>
    <dgm:pt modelId="{32A56628-BB20-491F-9393-6FC9AEBB84B1}">
      <dgm:prSet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1800" b="1" dirty="0" smtClean="0">
              <a:latin typeface="Sakkal Majalla" pitchFamily="2" charset="-78"/>
              <a:cs typeface="Sakkal Majalla" pitchFamily="2" charset="-78"/>
            </a:rPr>
            <a:t>4- إجابة الهيكل الخاضع للرّقابة</a:t>
          </a:r>
          <a:endParaRPr lang="fr-FR" sz="1800" b="1" dirty="0">
            <a:latin typeface="Sakkal Majalla" pitchFamily="2" charset="-78"/>
            <a:cs typeface="Sakkal Majalla" pitchFamily="2" charset="-78"/>
          </a:endParaRPr>
        </a:p>
      </dgm:t>
    </dgm:pt>
    <dgm:pt modelId="{1C22AC84-A066-47A2-8840-1D1D1DFDCBC7}" type="parTrans" cxnId="{BE1B4634-CDD8-49FB-93EF-3F000B9AF857}">
      <dgm:prSet/>
      <dgm:spPr>
        <a:ln>
          <a:solidFill>
            <a:schemeClr val="tx1"/>
          </a:solidFill>
        </a:ln>
      </dgm:spPr>
      <dgm:t>
        <a:bodyPr/>
        <a:lstStyle/>
        <a:p>
          <a:endParaRPr lang="fr-FR"/>
        </a:p>
      </dgm:t>
    </dgm:pt>
    <dgm:pt modelId="{72BDFA23-801D-4A72-9A5D-EB6B99EB463E}" type="sibTrans" cxnId="{BE1B4634-CDD8-49FB-93EF-3F000B9AF857}">
      <dgm:prSet/>
      <dgm:spPr/>
      <dgm:t>
        <a:bodyPr/>
        <a:lstStyle/>
        <a:p>
          <a:endParaRPr lang="fr-FR"/>
        </a:p>
      </dgm:t>
    </dgm:pt>
    <dgm:pt modelId="{0DCA4BF5-8FF5-4DF6-AFB2-9AF65222F77E}">
      <dgm:prSet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1800" b="1" dirty="0" smtClean="0">
              <a:latin typeface="Sakkal Majalla" pitchFamily="2" charset="-78"/>
              <a:cs typeface="Sakkal Majalla" pitchFamily="2" charset="-78"/>
            </a:rPr>
            <a:t>5- عرض التقرير مرفقا بالإجابة على الغرفة</a:t>
          </a:r>
          <a:endParaRPr lang="fr-FR" sz="1800" b="1" dirty="0">
            <a:latin typeface="Sakkal Majalla" pitchFamily="2" charset="-78"/>
            <a:cs typeface="Sakkal Majalla" pitchFamily="2" charset="-78"/>
          </a:endParaRPr>
        </a:p>
      </dgm:t>
    </dgm:pt>
    <dgm:pt modelId="{75F77EE1-9CCA-4704-91CD-CC92B8432201}" type="parTrans" cxnId="{3A7F47F0-45DE-4ADE-B5C6-7C8F97CC2C16}">
      <dgm:prSet/>
      <dgm:spPr>
        <a:ln>
          <a:solidFill>
            <a:schemeClr val="tx1"/>
          </a:solidFill>
        </a:ln>
      </dgm:spPr>
      <dgm:t>
        <a:bodyPr/>
        <a:lstStyle/>
        <a:p>
          <a:endParaRPr lang="fr-FR"/>
        </a:p>
      </dgm:t>
    </dgm:pt>
    <dgm:pt modelId="{A458B58B-191C-483D-B0D5-C40FE0D5F57A}" type="sibTrans" cxnId="{3A7F47F0-45DE-4ADE-B5C6-7C8F97CC2C16}">
      <dgm:prSet/>
      <dgm:spPr/>
      <dgm:t>
        <a:bodyPr/>
        <a:lstStyle/>
        <a:p>
          <a:endParaRPr lang="fr-FR"/>
        </a:p>
      </dgm:t>
    </dgm:pt>
    <dgm:pt modelId="{C036F2F1-85BC-433A-8257-5D6859F41AE3}">
      <dgm:prSet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1800" b="1" dirty="0" smtClean="0">
              <a:latin typeface="Sakkal Majalla" pitchFamily="2" charset="-78"/>
              <a:cs typeface="Sakkal Majalla" pitchFamily="2" charset="-78"/>
            </a:rPr>
            <a:t>6- إعداد التقرير النّهائي</a:t>
          </a:r>
          <a:endParaRPr lang="fr-FR" sz="1800" b="1" dirty="0">
            <a:latin typeface="Sakkal Majalla" pitchFamily="2" charset="-78"/>
            <a:cs typeface="Sakkal Majalla" pitchFamily="2" charset="-78"/>
          </a:endParaRPr>
        </a:p>
      </dgm:t>
    </dgm:pt>
    <dgm:pt modelId="{6CBDBFDC-2EC3-4079-9FD4-2C2B96CAE4D4}" type="parTrans" cxnId="{D5CE482F-65DF-4369-9733-8D6C81AD0B9E}">
      <dgm:prSet/>
      <dgm:spPr>
        <a:ln>
          <a:solidFill>
            <a:schemeClr val="tx1"/>
          </a:solidFill>
        </a:ln>
      </dgm:spPr>
      <dgm:t>
        <a:bodyPr/>
        <a:lstStyle/>
        <a:p>
          <a:endParaRPr lang="fr-FR"/>
        </a:p>
      </dgm:t>
    </dgm:pt>
    <dgm:pt modelId="{5DEE8E19-7DEA-4D31-8DC1-84C38AB96093}" type="sibTrans" cxnId="{D5CE482F-65DF-4369-9733-8D6C81AD0B9E}">
      <dgm:prSet/>
      <dgm:spPr/>
      <dgm:t>
        <a:bodyPr/>
        <a:lstStyle/>
        <a:p>
          <a:endParaRPr lang="fr-FR"/>
        </a:p>
      </dgm:t>
    </dgm:pt>
    <dgm:pt modelId="{E26A9F13-4AFD-4FBF-950F-C5FC3B4128C8}" type="pres">
      <dgm:prSet presAssocID="{1886A046-5D1A-41B4-AF2F-A3F1CF3F9F97}" presName="cycle" presStyleCnt="0">
        <dgm:presLayoutVars>
          <dgm:chMax val="1"/>
          <dgm:dir/>
          <dgm:animLvl val="ctr"/>
          <dgm:resizeHandles val="exact"/>
        </dgm:presLayoutVars>
      </dgm:prSet>
      <dgm:spPr/>
      <dgm:t>
        <a:bodyPr/>
        <a:lstStyle/>
        <a:p>
          <a:endParaRPr lang="fr-FR"/>
        </a:p>
      </dgm:t>
    </dgm:pt>
    <dgm:pt modelId="{155574CC-CCC8-4944-9065-499D35AB1781}" type="pres">
      <dgm:prSet presAssocID="{EF215A24-F515-4D2A-84DB-57AEB1E9E3B4}" presName="centerShape" presStyleLbl="node0" presStyleIdx="0" presStyleCnt="1"/>
      <dgm:spPr/>
      <dgm:t>
        <a:bodyPr/>
        <a:lstStyle/>
        <a:p>
          <a:endParaRPr lang="fr-FR"/>
        </a:p>
      </dgm:t>
    </dgm:pt>
    <dgm:pt modelId="{29D64714-F38B-4BD7-A63C-085023DD7B5D}" type="pres">
      <dgm:prSet presAssocID="{AB100EE6-BC79-4D23-A1BF-6D140D202610}" presName="Name9" presStyleLbl="parChTrans1D2" presStyleIdx="0" presStyleCnt="8"/>
      <dgm:spPr/>
      <dgm:t>
        <a:bodyPr/>
        <a:lstStyle/>
        <a:p>
          <a:endParaRPr lang="fr-FR"/>
        </a:p>
      </dgm:t>
    </dgm:pt>
    <dgm:pt modelId="{11832969-B8BD-4C4A-A20B-2A9D0962D31D}" type="pres">
      <dgm:prSet presAssocID="{AB100EE6-BC79-4D23-A1BF-6D140D202610}" presName="connTx" presStyleLbl="parChTrans1D2" presStyleIdx="0" presStyleCnt="8"/>
      <dgm:spPr/>
      <dgm:t>
        <a:bodyPr/>
        <a:lstStyle/>
        <a:p>
          <a:endParaRPr lang="fr-FR"/>
        </a:p>
      </dgm:t>
    </dgm:pt>
    <dgm:pt modelId="{802DAFE4-C867-4449-BEE6-986BDE55A846}" type="pres">
      <dgm:prSet presAssocID="{3DDBA802-6663-40BD-A8BE-A6DB05C2F15E}" presName="node" presStyleLbl="node1" presStyleIdx="0" presStyleCnt="8">
        <dgm:presLayoutVars>
          <dgm:bulletEnabled val="1"/>
        </dgm:presLayoutVars>
      </dgm:prSet>
      <dgm:spPr/>
      <dgm:t>
        <a:bodyPr/>
        <a:lstStyle/>
        <a:p>
          <a:endParaRPr lang="fr-FR"/>
        </a:p>
      </dgm:t>
    </dgm:pt>
    <dgm:pt modelId="{F0CE2D1B-EE2A-4BAF-8B6C-79612F363BDC}" type="pres">
      <dgm:prSet presAssocID="{115F54CD-122A-4769-9BF0-077CE1F8F84E}" presName="Name9" presStyleLbl="parChTrans1D2" presStyleIdx="1" presStyleCnt="8"/>
      <dgm:spPr/>
      <dgm:t>
        <a:bodyPr/>
        <a:lstStyle/>
        <a:p>
          <a:endParaRPr lang="fr-FR"/>
        </a:p>
      </dgm:t>
    </dgm:pt>
    <dgm:pt modelId="{394D986B-7BA1-455E-872F-B08E355EFB94}" type="pres">
      <dgm:prSet presAssocID="{115F54CD-122A-4769-9BF0-077CE1F8F84E}" presName="connTx" presStyleLbl="parChTrans1D2" presStyleIdx="1" presStyleCnt="8"/>
      <dgm:spPr/>
      <dgm:t>
        <a:bodyPr/>
        <a:lstStyle/>
        <a:p>
          <a:endParaRPr lang="fr-FR"/>
        </a:p>
      </dgm:t>
    </dgm:pt>
    <dgm:pt modelId="{22EA1071-74CD-46C2-BB77-01779468C354}" type="pres">
      <dgm:prSet presAssocID="{CC116F5D-B46A-467A-8418-F20ECE3602BB}" presName="node" presStyleLbl="node1" presStyleIdx="1" presStyleCnt="8">
        <dgm:presLayoutVars>
          <dgm:bulletEnabled val="1"/>
        </dgm:presLayoutVars>
      </dgm:prSet>
      <dgm:spPr/>
      <dgm:t>
        <a:bodyPr/>
        <a:lstStyle/>
        <a:p>
          <a:endParaRPr lang="fr-FR"/>
        </a:p>
      </dgm:t>
    </dgm:pt>
    <dgm:pt modelId="{EBBDDF16-0B4E-4640-BBEB-D364918BA3C0}" type="pres">
      <dgm:prSet presAssocID="{09C36307-61A3-4B08-82EA-E84DE6A8956C}" presName="Name9" presStyleLbl="parChTrans1D2" presStyleIdx="2" presStyleCnt="8"/>
      <dgm:spPr/>
      <dgm:t>
        <a:bodyPr/>
        <a:lstStyle/>
        <a:p>
          <a:endParaRPr lang="fr-FR"/>
        </a:p>
      </dgm:t>
    </dgm:pt>
    <dgm:pt modelId="{37529DCB-CB67-488F-BC3C-5DB7462383D0}" type="pres">
      <dgm:prSet presAssocID="{09C36307-61A3-4B08-82EA-E84DE6A8956C}" presName="connTx" presStyleLbl="parChTrans1D2" presStyleIdx="2" presStyleCnt="8"/>
      <dgm:spPr/>
      <dgm:t>
        <a:bodyPr/>
        <a:lstStyle/>
        <a:p>
          <a:endParaRPr lang="fr-FR"/>
        </a:p>
      </dgm:t>
    </dgm:pt>
    <dgm:pt modelId="{27A9418B-9AAB-49D5-A372-9F973BECFAC3}" type="pres">
      <dgm:prSet presAssocID="{96425CA3-46C6-42DB-828E-A2AB0D57E3D4}" presName="node" presStyleLbl="node1" presStyleIdx="2" presStyleCnt="8">
        <dgm:presLayoutVars>
          <dgm:bulletEnabled val="1"/>
        </dgm:presLayoutVars>
      </dgm:prSet>
      <dgm:spPr/>
      <dgm:t>
        <a:bodyPr/>
        <a:lstStyle/>
        <a:p>
          <a:endParaRPr lang="fr-FR"/>
        </a:p>
      </dgm:t>
    </dgm:pt>
    <dgm:pt modelId="{1D1A2E9F-6BE5-4BC7-9CFB-B3D871850F61}" type="pres">
      <dgm:prSet presAssocID="{1C22AC84-A066-47A2-8840-1D1D1DFDCBC7}" presName="Name9" presStyleLbl="parChTrans1D2" presStyleIdx="3" presStyleCnt="8"/>
      <dgm:spPr/>
      <dgm:t>
        <a:bodyPr/>
        <a:lstStyle/>
        <a:p>
          <a:endParaRPr lang="fr-FR"/>
        </a:p>
      </dgm:t>
    </dgm:pt>
    <dgm:pt modelId="{772585B4-4AE8-4A4C-A698-8D2C007A863E}" type="pres">
      <dgm:prSet presAssocID="{1C22AC84-A066-47A2-8840-1D1D1DFDCBC7}" presName="connTx" presStyleLbl="parChTrans1D2" presStyleIdx="3" presStyleCnt="8"/>
      <dgm:spPr/>
      <dgm:t>
        <a:bodyPr/>
        <a:lstStyle/>
        <a:p>
          <a:endParaRPr lang="fr-FR"/>
        </a:p>
      </dgm:t>
    </dgm:pt>
    <dgm:pt modelId="{A7B76558-7B82-4A52-A5B1-B31A13BD5841}" type="pres">
      <dgm:prSet presAssocID="{32A56628-BB20-491F-9393-6FC9AEBB84B1}" presName="node" presStyleLbl="node1" presStyleIdx="3" presStyleCnt="8" custScaleX="135628">
        <dgm:presLayoutVars>
          <dgm:bulletEnabled val="1"/>
        </dgm:presLayoutVars>
      </dgm:prSet>
      <dgm:spPr/>
      <dgm:t>
        <a:bodyPr/>
        <a:lstStyle/>
        <a:p>
          <a:endParaRPr lang="fr-FR"/>
        </a:p>
      </dgm:t>
    </dgm:pt>
    <dgm:pt modelId="{0F42D1CA-08CF-436B-8855-2375346BE9B7}" type="pres">
      <dgm:prSet presAssocID="{75F77EE1-9CCA-4704-91CD-CC92B8432201}" presName="Name9" presStyleLbl="parChTrans1D2" presStyleIdx="4" presStyleCnt="8"/>
      <dgm:spPr/>
      <dgm:t>
        <a:bodyPr/>
        <a:lstStyle/>
        <a:p>
          <a:endParaRPr lang="fr-FR"/>
        </a:p>
      </dgm:t>
    </dgm:pt>
    <dgm:pt modelId="{032C7902-FCED-4B26-86E1-64BC0F983665}" type="pres">
      <dgm:prSet presAssocID="{75F77EE1-9CCA-4704-91CD-CC92B8432201}" presName="connTx" presStyleLbl="parChTrans1D2" presStyleIdx="4" presStyleCnt="8"/>
      <dgm:spPr/>
      <dgm:t>
        <a:bodyPr/>
        <a:lstStyle/>
        <a:p>
          <a:endParaRPr lang="fr-FR"/>
        </a:p>
      </dgm:t>
    </dgm:pt>
    <dgm:pt modelId="{05411F6D-4C55-42B5-9DC2-B0CC7CBFE636}" type="pres">
      <dgm:prSet presAssocID="{0DCA4BF5-8FF5-4DF6-AFB2-9AF65222F77E}" presName="node" presStyleLbl="node1" presStyleIdx="4" presStyleCnt="8" custScaleX="119862" custScaleY="100394">
        <dgm:presLayoutVars>
          <dgm:bulletEnabled val="1"/>
        </dgm:presLayoutVars>
      </dgm:prSet>
      <dgm:spPr/>
      <dgm:t>
        <a:bodyPr/>
        <a:lstStyle/>
        <a:p>
          <a:endParaRPr lang="fr-FR"/>
        </a:p>
      </dgm:t>
    </dgm:pt>
    <dgm:pt modelId="{836051AE-7066-4797-86A6-7CADB19D58FD}" type="pres">
      <dgm:prSet presAssocID="{6CBDBFDC-2EC3-4079-9FD4-2C2B96CAE4D4}" presName="Name9" presStyleLbl="parChTrans1D2" presStyleIdx="5" presStyleCnt="8"/>
      <dgm:spPr/>
      <dgm:t>
        <a:bodyPr/>
        <a:lstStyle/>
        <a:p>
          <a:endParaRPr lang="fr-FR"/>
        </a:p>
      </dgm:t>
    </dgm:pt>
    <dgm:pt modelId="{B596EE4B-765A-47F0-A6CB-11E0D8DFD913}" type="pres">
      <dgm:prSet presAssocID="{6CBDBFDC-2EC3-4079-9FD4-2C2B96CAE4D4}" presName="connTx" presStyleLbl="parChTrans1D2" presStyleIdx="5" presStyleCnt="8"/>
      <dgm:spPr/>
      <dgm:t>
        <a:bodyPr/>
        <a:lstStyle/>
        <a:p>
          <a:endParaRPr lang="fr-FR"/>
        </a:p>
      </dgm:t>
    </dgm:pt>
    <dgm:pt modelId="{4FC475DA-3166-4A6F-B404-04ACA35F6FF5}" type="pres">
      <dgm:prSet presAssocID="{C036F2F1-85BC-433A-8257-5D6859F41AE3}" presName="node" presStyleLbl="node1" presStyleIdx="5" presStyleCnt="8">
        <dgm:presLayoutVars>
          <dgm:bulletEnabled val="1"/>
        </dgm:presLayoutVars>
      </dgm:prSet>
      <dgm:spPr/>
      <dgm:t>
        <a:bodyPr/>
        <a:lstStyle/>
        <a:p>
          <a:endParaRPr lang="fr-FR"/>
        </a:p>
      </dgm:t>
    </dgm:pt>
    <dgm:pt modelId="{E309E915-0548-4616-B9E0-70B31658BE81}" type="pres">
      <dgm:prSet presAssocID="{B6AE0B80-EAF1-4FC9-8CDA-F3F6C28F9FD9}" presName="Name9" presStyleLbl="parChTrans1D2" presStyleIdx="6" presStyleCnt="8"/>
      <dgm:spPr/>
      <dgm:t>
        <a:bodyPr/>
        <a:lstStyle/>
        <a:p>
          <a:endParaRPr lang="fr-FR"/>
        </a:p>
      </dgm:t>
    </dgm:pt>
    <dgm:pt modelId="{0E256562-8887-4A1E-BE76-261E89CA6511}" type="pres">
      <dgm:prSet presAssocID="{B6AE0B80-EAF1-4FC9-8CDA-F3F6C28F9FD9}" presName="connTx" presStyleLbl="parChTrans1D2" presStyleIdx="6" presStyleCnt="8"/>
      <dgm:spPr/>
      <dgm:t>
        <a:bodyPr/>
        <a:lstStyle/>
        <a:p>
          <a:endParaRPr lang="fr-FR"/>
        </a:p>
      </dgm:t>
    </dgm:pt>
    <dgm:pt modelId="{B6459820-4368-4B2B-B19D-3E636AAE8972}" type="pres">
      <dgm:prSet presAssocID="{BDE0BC56-DB28-4EB4-8638-2BF93B6F5F8E}" presName="node" presStyleLbl="node1" presStyleIdx="6" presStyleCnt="8" custScaleX="170963">
        <dgm:presLayoutVars>
          <dgm:bulletEnabled val="1"/>
        </dgm:presLayoutVars>
      </dgm:prSet>
      <dgm:spPr/>
      <dgm:t>
        <a:bodyPr/>
        <a:lstStyle/>
        <a:p>
          <a:endParaRPr lang="fr-FR"/>
        </a:p>
      </dgm:t>
    </dgm:pt>
    <dgm:pt modelId="{7524997E-C30A-4556-920B-1F5ECBACC8A7}" type="pres">
      <dgm:prSet presAssocID="{1887A5F2-F89B-4849-9B90-C320EF548E24}" presName="Name9" presStyleLbl="parChTrans1D2" presStyleIdx="7" presStyleCnt="8"/>
      <dgm:spPr/>
      <dgm:t>
        <a:bodyPr/>
        <a:lstStyle/>
        <a:p>
          <a:endParaRPr lang="fr-FR"/>
        </a:p>
      </dgm:t>
    </dgm:pt>
    <dgm:pt modelId="{C50EA380-8F8F-4007-B1B6-65C756B16484}" type="pres">
      <dgm:prSet presAssocID="{1887A5F2-F89B-4849-9B90-C320EF548E24}" presName="connTx" presStyleLbl="parChTrans1D2" presStyleIdx="7" presStyleCnt="8"/>
      <dgm:spPr/>
      <dgm:t>
        <a:bodyPr/>
        <a:lstStyle/>
        <a:p>
          <a:endParaRPr lang="fr-FR"/>
        </a:p>
      </dgm:t>
    </dgm:pt>
    <dgm:pt modelId="{CE8DF308-855F-4C0F-A942-9933594E47FE}" type="pres">
      <dgm:prSet presAssocID="{D99504F2-697C-4CAD-85D4-5B65C51F084F}" presName="node" presStyleLbl="node1" presStyleIdx="7" presStyleCnt="8">
        <dgm:presLayoutVars>
          <dgm:bulletEnabled val="1"/>
        </dgm:presLayoutVars>
      </dgm:prSet>
      <dgm:spPr/>
      <dgm:t>
        <a:bodyPr/>
        <a:lstStyle/>
        <a:p>
          <a:endParaRPr lang="fr-FR"/>
        </a:p>
      </dgm:t>
    </dgm:pt>
  </dgm:ptLst>
  <dgm:cxnLst>
    <dgm:cxn modelId="{5E038902-9CC3-4F2D-9410-9F1C0657D07E}" type="presOf" srcId="{EF215A24-F515-4D2A-84DB-57AEB1E9E3B4}" destId="{155574CC-CCC8-4944-9065-499D35AB1781}" srcOrd="0" destOrd="0" presId="urn:microsoft.com/office/officeart/2005/8/layout/radial1"/>
    <dgm:cxn modelId="{2A9234E4-8941-404A-AF3A-E4E34970A8DC}" type="presOf" srcId="{1887A5F2-F89B-4849-9B90-C320EF548E24}" destId="{7524997E-C30A-4556-920B-1F5ECBACC8A7}" srcOrd="0" destOrd="0" presId="urn:microsoft.com/office/officeart/2005/8/layout/radial1"/>
    <dgm:cxn modelId="{0F433F25-AC80-4601-B480-44FE11150E35}" type="presOf" srcId="{C036F2F1-85BC-433A-8257-5D6859F41AE3}" destId="{4FC475DA-3166-4A6F-B404-04ACA35F6FF5}" srcOrd="0" destOrd="0" presId="urn:microsoft.com/office/officeart/2005/8/layout/radial1"/>
    <dgm:cxn modelId="{E076AC13-FAD9-49AD-8601-FE37DF3C9367}" type="presOf" srcId="{09C36307-61A3-4B08-82EA-E84DE6A8956C}" destId="{37529DCB-CB67-488F-BC3C-5DB7462383D0}" srcOrd="1" destOrd="0" presId="urn:microsoft.com/office/officeart/2005/8/layout/radial1"/>
    <dgm:cxn modelId="{158E5890-9232-4B41-951C-22AA9A916699}" type="presOf" srcId="{B6AE0B80-EAF1-4FC9-8CDA-F3F6C28F9FD9}" destId="{E309E915-0548-4616-B9E0-70B31658BE81}" srcOrd="0" destOrd="0" presId="urn:microsoft.com/office/officeart/2005/8/layout/radial1"/>
    <dgm:cxn modelId="{3A7F47F0-45DE-4ADE-B5C6-7C8F97CC2C16}" srcId="{EF215A24-F515-4D2A-84DB-57AEB1E9E3B4}" destId="{0DCA4BF5-8FF5-4DF6-AFB2-9AF65222F77E}" srcOrd="4" destOrd="0" parTransId="{75F77EE1-9CCA-4704-91CD-CC92B8432201}" sibTransId="{A458B58B-191C-483D-B0D5-C40FE0D5F57A}"/>
    <dgm:cxn modelId="{D55C0608-8B8F-4002-91C4-C65C75D94223}" srcId="{EF215A24-F515-4D2A-84DB-57AEB1E9E3B4}" destId="{CC116F5D-B46A-467A-8418-F20ECE3602BB}" srcOrd="1" destOrd="0" parTransId="{115F54CD-122A-4769-9BF0-077CE1F8F84E}" sibTransId="{90D1954D-B132-4C9C-809A-C7BE42016F22}"/>
    <dgm:cxn modelId="{BE1B4634-CDD8-49FB-93EF-3F000B9AF857}" srcId="{EF215A24-F515-4D2A-84DB-57AEB1E9E3B4}" destId="{32A56628-BB20-491F-9393-6FC9AEBB84B1}" srcOrd="3" destOrd="0" parTransId="{1C22AC84-A066-47A2-8840-1D1D1DFDCBC7}" sibTransId="{72BDFA23-801D-4A72-9A5D-EB6B99EB463E}"/>
    <dgm:cxn modelId="{658FCEF8-9182-42A5-828E-59DDE6B8D971}" type="presOf" srcId="{6CBDBFDC-2EC3-4079-9FD4-2C2B96CAE4D4}" destId="{B596EE4B-765A-47F0-A6CB-11E0D8DFD913}" srcOrd="1" destOrd="0" presId="urn:microsoft.com/office/officeart/2005/8/layout/radial1"/>
    <dgm:cxn modelId="{CA39BDF7-1A4A-48A6-AF7A-9E3406C03135}" srcId="{EF215A24-F515-4D2A-84DB-57AEB1E9E3B4}" destId="{96425CA3-46C6-42DB-828E-A2AB0D57E3D4}" srcOrd="2" destOrd="0" parTransId="{09C36307-61A3-4B08-82EA-E84DE6A8956C}" sibTransId="{43280490-5471-4BCA-AC37-4CAC41E00392}"/>
    <dgm:cxn modelId="{3159AC47-0AAA-4B0B-AC9A-DE3A75D8144E}" type="presOf" srcId="{32A56628-BB20-491F-9393-6FC9AEBB84B1}" destId="{A7B76558-7B82-4A52-A5B1-B31A13BD5841}" srcOrd="0" destOrd="0" presId="urn:microsoft.com/office/officeart/2005/8/layout/radial1"/>
    <dgm:cxn modelId="{89047EED-11B2-4094-8777-29DC1C9E5C55}" type="presOf" srcId="{75F77EE1-9CCA-4704-91CD-CC92B8432201}" destId="{032C7902-FCED-4B26-86E1-64BC0F983665}" srcOrd="1" destOrd="0" presId="urn:microsoft.com/office/officeart/2005/8/layout/radial1"/>
    <dgm:cxn modelId="{E067C235-F52C-45A7-B250-37E5893C8EB3}" type="presOf" srcId="{AB100EE6-BC79-4D23-A1BF-6D140D202610}" destId="{29D64714-F38B-4BD7-A63C-085023DD7B5D}" srcOrd="0" destOrd="0" presId="urn:microsoft.com/office/officeart/2005/8/layout/radial1"/>
    <dgm:cxn modelId="{72A852F4-0118-41C6-BF37-DD84A13B242B}" type="presOf" srcId="{D99504F2-697C-4CAD-85D4-5B65C51F084F}" destId="{CE8DF308-855F-4C0F-A942-9933594E47FE}" srcOrd="0" destOrd="0" presId="urn:microsoft.com/office/officeart/2005/8/layout/radial1"/>
    <dgm:cxn modelId="{DE3AC73B-E1DE-4225-AD5A-8E35E2392D5C}" type="presOf" srcId="{09C36307-61A3-4B08-82EA-E84DE6A8956C}" destId="{EBBDDF16-0B4E-4640-BBEB-D364918BA3C0}" srcOrd="0" destOrd="0" presId="urn:microsoft.com/office/officeart/2005/8/layout/radial1"/>
    <dgm:cxn modelId="{1A209ED6-C5F7-4543-8C91-03E2932F267F}" srcId="{EF215A24-F515-4D2A-84DB-57AEB1E9E3B4}" destId="{D99504F2-697C-4CAD-85D4-5B65C51F084F}" srcOrd="7" destOrd="0" parTransId="{1887A5F2-F89B-4849-9B90-C320EF548E24}" sibTransId="{608B420E-FF22-4FF4-9FC3-39246DB75514}"/>
    <dgm:cxn modelId="{600C5018-8184-42C8-9CD1-E2A88A52FE29}" type="presOf" srcId="{B6AE0B80-EAF1-4FC9-8CDA-F3F6C28F9FD9}" destId="{0E256562-8887-4A1E-BE76-261E89CA6511}" srcOrd="1" destOrd="0" presId="urn:microsoft.com/office/officeart/2005/8/layout/radial1"/>
    <dgm:cxn modelId="{402CA727-CE1F-40B5-9C3B-C4F7905CE4BB}" type="presOf" srcId="{AB100EE6-BC79-4D23-A1BF-6D140D202610}" destId="{11832969-B8BD-4C4A-A20B-2A9D0962D31D}" srcOrd="1" destOrd="0" presId="urn:microsoft.com/office/officeart/2005/8/layout/radial1"/>
    <dgm:cxn modelId="{C3E0724F-F017-4C72-AF0A-FBED88B4BB23}" srcId="{EF215A24-F515-4D2A-84DB-57AEB1E9E3B4}" destId="{BDE0BC56-DB28-4EB4-8638-2BF93B6F5F8E}" srcOrd="6" destOrd="0" parTransId="{B6AE0B80-EAF1-4FC9-8CDA-F3F6C28F9FD9}" sibTransId="{96634E0E-0C88-4424-999E-C32E5A036A01}"/>
    <dgm:cxn modelId="{C3B9CD1C-F419-4577-92E6-3F5406003B41}" type="presOf" srcId="{1887A5F2-F89B-4849-9B90-C320EF548E24}" destId="{C50EA380-8F8F-4007-B1B6-65C756B16484}" srcOrd="1" destOrd="0" presId="urn:microsoft.com/office/officeart/2005/8/layout/radial1"/>
    <dgm:cxn modelId="{B4DDBDA2-C37E-48CA-A40F-041ACFD4E469}" type="presOf" srcId="{115F54CD-122A-4769-9BF0-077CE1F8F84E}" destId="{394D986B-7BA1-455E-872F-B08E355EFB94}" srcOrd="1" destOrd="0" presId="urn:microsoft.com/office/officeart/2005/8/layout/radial1"/>
    <dgm:cxn modelId="{D5CE482F-65DF-4369-9733-8D6C81AD0B9E}" srcId="{EF215A24-F515-4D2A-84DB-57AEB1E9E3B4}" destId="{C036F2F1-85BC-433A-8257-5D6859F41AE3}" srcOrd="5" destOrd="0" parTransId="{6CBDBFDC-2EC3-4079-9FD4-2C2B96CAE4D4}" sibTransId="{5DEE8E19-7DEA-4D31-8DC1-84C38AB96093}"/>
    <dgm:cxn modelId="{58060260-0DF7-4CDD-8320-36149B49CB19}" type="presOf" srcId="{1886A046-5D1A-41B4-AF2F-A3F1CF3F9F97}" destId="{E26A9F13-4AFD-4FBF-950F-C5FC3B4128C8}" srcOrd="0" destOrd="0" presId="urn:microsoft.com/office/officeart/2005/8/layout/radial1"/>
    <dgm:cxn modelId="{4BA8AAB8-FE41-4DD3-BC1F-CD2C867B984E}" type="presOf" srcId="{BDE0BC56-DB28-4EB4-8638-2BF93B6F5F8E}" destId="{B6459820-4368-4B2B-B19D-3E636AAE8972}" srcOrd="0" destOrd="0" presId="urn:microsoft.com/office/officeart/2005/8/layout/radial1"/>
    <dgm:cxn modelId="{F5A06D85-625A-4E22-8E83-CF7C6FF1C052}" srcId="{EF215A24-F515-4D2A-84DB-57AEB1E9E3B4}" destId="{3DDBA802-6663-40BD-A8BE-A6DB05C2F15E}" srcOrd="0" destOrd="0" parTransId="{AB100EE6-BC79-4D23-A1BF-6D140D202610}" sibTransId="{AC6DBBF7-1F95-43BB-B31C-43B6CA39C235}"/>
    <dgm:cxn modelId="{C0C0B765-CF4A-4761-AC93-0DDC7174D541}" type="presOf" srcId="{3DDBA802-6663-40BD-A8BE-A6DB05C2F15E}" destId="{802DAFE4-C867-4449-BEE6-986BDE55A846}" srcOrd="0" destOrd="0" presId="urn:microsoft.com/office/officeart/2005/8/layout/radial1"/>
    <dgm:cxn modelId="{3D9BF3D7-EE0E-4BB2-BF97-B48E46EC47E7}" srcId="{1886A046-5D1A-41B4-AF2F-A3F1CF3F9F97}" destId="{EF215A24-F515-4D2A-84DB-57AEB1E9E3B4}" srcOrd="0" destOrd="0" parTransId="{EBD7D980-C75C-4FD8-810B-7D20FE69715B}" sibTransId="{AB9C33C3-5CF8-4E8D-9C65-D354358CC07C}"/>
    <dgm:cxn modelId="{9BE71613-3EA5-4B95-A1D3-F6F159F66847}" type="presOf" srcId="{6CBDBFDC-2EC3-4079-9FD4-2C2B96CAE4D4}" destId="{836051AE-7066-4797-86A6-7CADB19D58FD}" srcOrd="0" destOrd="0" presId="urn:microsoft.com/office/officeart/2005/8/layout/radial1"/>
    <dgm:cxn modelId="{9A022F80-1283-4FFF-93DB-13DDA22C1527}" type="presOf" srcId="{115F54CD-122A-4769-9BF0-077CE1F8F84E}" destId="{F0CE2D1B-EE2A-4BAF-8B6C-79612F363BDC}" srcOrd="0" destOrd="0" presId="urn:microsoft.com/office/officeart/2005/8/layout/radial1"/>
    <dgm:cxn modelId="{3E995EF0-08AE-4D1E-90BC-024724437346}" type="presOf" srcId="{CC116F5D-B46A-467A-8418-F20ECE3602BB}" destId="{22EA1071-74CD-46C2-BB77-01779468C354}" srcOrd="0" destOrd="0" presId="urn:microsoft.com/office/officeart/2005/8/layout/radial1"/>
    <dgm:cxn modelId="{7F5E7CE9-46AA-48AF-B411-21BAE5E0CA11}" type="presOf" srcId="{1C22AC84-A066-47A2-8840-1D1D1DFDCBC7}" destId="{1D1A2E9F-6BE5-4BC7-9CFB-B3D871850F61}" srcOrd="0" destOrd="0" presId="urn:microsoft.com/office/officeart/2005/8/layout/radial1"/>
    <dgm:cxn modelId="{81FE6451-8407-4000-A2A4-B24A1C357A03}" type="presOf" srcId="{0DCA4BF5-8FF5-4DF6-AFB2-9AF65222F77E}" destId="{05411F6D-4C55-42B5-9DC2-B0CC7CBFE636}" srcOrd="0" destOrd="0" presId="urn:microsoft.com/office/officeart/2005/8/layout/radial1"/>
    <dgm:cxn modelId="{91F6AC59-0CA8-4686-A191-628327C7EB8C}" type="presOf" srcId="{96425CA3-46C6-42DB-828E-A2AB0D57E3D4}" destId="{27A9418B-9AAB-49D5-A372-9F973BECFAC3}" srcOrd="0" destOrd="0" presId="urn:microsoft.com/office/officeart/2005/8/layout/radial1"/>
    <dgm:cxn modelId="{EC895968-1390-4291-B20C-8B712D8FD08C}" type="presOf" srcId="{75F77EE1-9CCA-4704-91CD-CC92B8432201}" destId="{0F42D1CA-08CF-436B-8855-2375346BE9B7}" srcOrd="0" destOrd="0" presId="urn:microsoft.com/office/officeart/2005/8/layout/radial1"/>
    <dgm:cxn modelId="{B1F243BB-3F18-4FFD-863D-DDA781D829E9}" type="presOf" srcId="{1C22AC84-A066-47A2-8840-1D1D1DFDCBC7}" destId="{772585B4-4AE8-4A4C-A698-8D2C007A863E}" srcOrd="1" destOrd="0" presId="urn:microsoft.com/office/officeart/2005/8/layout/radial1"/>
    <dgm:cxn modelId="{1A7D81C8-C009-4D9E-9048-6F3CABF1A6EF}" type="presParOf" srcId="{E26A9F13-4AFD-4FBF-950F-C5FC3B4128C8}" destId="{155574CC-CCC8-4944-9065-499D35AB1781}" srcOrd="0" destOrd="0" presId="urn:microsoft.com/office/officeart/2005/8/layout/radial1"/>
    <dgm:cxn modelId="{EC6B2F5D-2C06-4573-BA90-9C198787E892}" type="presParOf" srcId="{E26A9F13-4AFD-4FBF-950F-C5FC3B4128C8}" destId="{29D64714-F38B-4BD7-A63C-085023DD7B5D}" srcOrd="1" destOrd="0" presId="urn:microsoft.com/office/officeart/2005/8/layout/radial1"/>
    <dgm:cxn modelId="{511B5992-7EED-4BC0-9252-7420F373C6F5}" type="presParOf" srcId="{29D64714-F38B-4BD7-A63C-085023DD7B5D}" destId="{11832969-B8BD-4C4A-A20B-2A9D0962D31D}" srcOrd="0" destOrd="0" presId="urn:microsoft.com/office/officeart/2005/8/layout/radial1"/>
    <dgm:cxn modelId="{9BA53E5B-69D2-46E7-B6F7-32A7987B6CB1}" type="presParOf" srcId="{E26A9F13-4AFD-4FBF-950F-C5FC3B4128C8}" destId="{802DAFE4-C867-4449-BEE6-986BDE55A846}" srcOrd="2" destOrd="0" presId="urn:microsoft.com/office/officeart/2005/8/layout/radial1"/>
    <dgm:cxn modelId="{29C64038-1837-4C3D-B02B-6225C225F9FB}" type="presParOf" srcId="{E26A9F13-4AFD-4FBF-950F-C5FC3B4128C8}" destId="{F0CE2D1B-EE2A-4BAF-8B6C-79612F363BDC}" srcOrd="3" destOrd="0" presId="urn:microsoft.com/office/officeart/2005/8/layout/radial1"/>
    <dgm:cxn modelId="{16C4E7FE-A25A-405A-A8F8-19A91FFE083A}" type="presParOf" srcId="{F0CE2D1B-EE2A-4BAF-8B6C-79612F363BDC}" destId="{394D986B-7BA1-455E-872F-B08E355EFB94}" srcOrd="0" destOrd="0" presId="urn:microsoft.com/office/officeart/2005/8/layout/radial1"/>
    <dgm:cxn modelId="{930AFD12-8EF9-4DFB-91F4-0755F51145D0}" type="presParOf" srcId="{E26A9F13-4AFD-4FBF-950F-C5FC3B4128C8}" destId="{22EA1071-74CD-46C2-BB77-01779468C354}" srcOrd="4" destOrd="0" presId="urn:microsoft.com/office/officeart/2005/8/layout/radial1"/>
    <dgm:cxn modelId="{8F230A15-0F2F-45CA-8DC2-35C1BA946E8D}" type="presParOf" srcId="{E26A9F13-4AFD-4FBF-950F-C5FC3B4128C8}" destId="{EBBDDF16-0B4E-4640-BBEB-D364918BA3C0}" srcOrd="5" destOrd="0" presId="urn:microsoft.com/office/officeart/2005/8/layout/radial1"/>
    <dgm:cxn modelId="{AD6FBD56-4ECA-4830-9256-20DD70995D54}" type="presParOf" srcId="{EBBDDF16-0B4E-4640-BBEB-D364918BA3C0}" destId="{37529DCB-CB67-488F-BC3C-5DB7462383D0}" srcOrd="0" destOrd="0" presId="urn:microsoft.com/office/officeart/2005/8/layout/radial1"/>
    <dgm:cxn modelId="{772B478F-6D28-4279-A50C-D27CDB17D1E3}" type="presParOf" srcId="{E26A9F13-4AFD-4FBF-950F-C5FC3B4128C8}" destId="{27A9418B-9AAB-49D5-A372-9F973BECFAC3}" srcOrd="6" destOrd="0" presId="urn:microsoft.com/office/officeart/2005/8/layout/radial1"/>
    <dgm:cxn modelId="{FBE68DED-D8E7-4CD6-A5F2-0B3442BF10C2}" type="presParOf" srcId="{E26A9F13-4AFD-4FBF-950F-C5FC3B4128C8}" destId="{1D1A2E9F-6BE5-4BC7-9CFB-B3D871850F61}" srcOrd="7" destOrd="0" presId="urn:microsoft.com/office/officeart/2005/8/layout/radial1"/>
    <dgm:cxn modelId="{9DECCCA3-FE78-4198-A7E0-2C1D71FA7EE4}" type="presParOf" srcId="{1D1A2E9F-6BE5-4BC7-9CFB-B3D871850F61}" destId="{772585B4-4AE8-4A4C-A698-8D2C007A863E}" srcOrd="0" destOrd="0" presId="urn:microsoft.com/office/officeart/2005/8/layout/radial1"/>
    <dgm:cxn modelId="{FF18DAEB-2357-4764-BE35-5370D3F49312}" type="presParOf" srcId="{E26A9F13-4AFD-4FBF-950F-C5FC3B4128C8}" destId="{A7B76558-7B82-4A52-A5B1-B31A13BD5841}" srcOrd="8" destOrd="0" presId="urn:microsoft.com/office/officeart/2005/8/layout/radial1"/>
    <dgm:cxn modelId="{0DA44FC1-E449-40B2-8C9A-8F288E1392A0}" type="presParOf" srcId="{E26A9F13-4AFD-4FBF-950F-C5FC3B4128C8}" destId="{0F42D1CA-08CF-436B-8855-2375346BE9B7}" srcOrd="9" destOrd="0" presId="urn:microsoft.com/office/officeart/2005/8/layout/radial1"/>
    <dgm:cxn modelId="{E4AE5642-06CF-40D3-B389-8EB10B4F7A7B}" type="presParOf" srcId="{0F42D1CA-08CF-436B-8855-2375346BE9B7}" destId="{032C7902-FCED-4B26-86E1-64BC0F983665}" srcOrd="0" destOrd="0" presId="urn:microsoft.com/office/officeart/2005/8/layout/radial1"/>
    <dgm:cxn modelId="{70B16514-C0DE-46F0-84B4-3D1FAD79D18A}" type="presParOf" srcId="{E26A9F13-4AFD-4FBF-950F-C5FC3B4128C8}" destId="{05411F6D-4C55-42B5-9DC2-B0CC7CBFE636}" srcOrd="10" destOrd="0" presId="urn:microsoft.com/office/officeart/2005/8/layout/radial1"/>
    <dgm:cxn modelId="{5CAAA50E-7415-41AB-8462-7B39C3FE16B5}" type="presParOf" srcId="{E26A9F13-4AFD-4FBF-950F-C5FC3B4128C8}" destId="{836051AE-7066-4797-86A6-7CADB19D58FD}" srcOrd="11" destOrd="0" presId="urn:microsoft.com/office/officeart/2005/8/layout/radial1"/>
    <dgm:cxn modelId="{A54D9FBD-C404-47E1-BC96-9218DB503842}" type="presParOf" srcId="{836051AE-7066-4797-86A6-7CADB19D58FD}" destId="{B596EE4B-765A-47F0-A6CB-11E0D8DFD913}" srcOrd="0" destOrd="0" presId="urn:microsoft.com/office/officeart/2005/8/layout/radial1"/>
    <dgm:cxn modelId="{8838C82C-FE13-446C-B051-D52C55FAB147}" type="presParOf" srcId="{E26A9F13-4AFD-4FBF-950F-C5FC3B4128C8}" destId="{4FC475DA-3166-4A6F-B404-04ACA35F6FF5}" srcOrd="12" destOrd="0" presId="urn:microsoft.com/office/officeart/2005/8/layout/radial1"/>
    <dgm:cxn modelId="{ADD63CA6-983C-4290-984A-2B4ABD023B14}" type="presParOf" srcId="{E26A9F13-4AFD-4FBF-950F-C5FC3B4128C8}" destId="{E309E915-0548-4616-B9E0-70B31658BE81}" srcOrd="13" destOrd="0" presId="urn:microsoft.com/office/officeart/2005/8/layout/radial1"/>
    <dgm:cxn modelId="{86502756-D4FE-4D84-B109-74B66A1979CD}" type="presParOf" srcId="{E309E915-0548-4616-B9E0-70B31658BE81}" destId="{0E256562-8887-4A1E-BE76-261E89CA6511}" srcOrd="0" destOrd="0" presId="urn:microsoft.com/office/officeart/2005/8/layout/radial1"/>
    <dgm:cxn modelId="{8658707B-E33B-4414-9FF7-3D6D8591BC19}" type="presParOf" srcId="{E26A9F13-4AFD-4FBF-950F-C5FC3B4128C8}" destId="{B6459820-4368-4B2B-B19D-3E636AAE8972}" srcOrd="14" destOrd="0" presId="urn:microsoft.com/office/officeart/2005/8/layout/radial1"/>
    <dgm:cxn modelId="{B3977012-1E11-4E59-8783-09D4CE0ECBF8}" type="presParOf" srcId="{E26A9F13-4AFD-4FBF-950F-C5FC3B4128C8}" destId="{7524997E-C30A-4556-920B-1F5ECBACC8A7}" srcOrd="15" destOrd="0" presId="urn:microsoft.com/office/officeart/2005/8/layout/radial1"/>
    <dgm:cxn modelId="{7EBB136F-7171-49CC-9B6F-6D5D21FDAE76}" type="presParOf" srcId="{7524997E-C30A-4556-920B-1F5ECBACC8A7}" destId="{C50EA380-8F8F-4007-B1B6-65C756B16484}" srcOrd="0" destOrd="0" presId="urn:microsoft.com/office/officeart/2005/8/layout/radial1"/>
    <dgm:cxn modelId="{ED679BCC-1485-47F8-ADDF-C14376F74146}" type="presParOf" srcId="{E26A9F13-4AFD-4FBF-950F-C5FC3B4128C8}" destId="{CE8DF308-855F-4C0F-A942-9933594E47FE}" srcOrd="16" destOrd="0" presId="urn:microsoft.com/office/officeart/2005/8/layout/radial1"/>
  </dgm:cxnLst>
  <dgm:bg/>
  <dgm:whole/>
</dgm:dataModel>
</file>

<file path=ppt/diagrams/data7.xml><?xml version="1.0" encoding="utf-8"?>
<dgm:dataModel xmlns:dgm="http://schemas.openxmlformats.org/drawingml/2006/diagram" xmlns:a="http://schemas.openxmlformats.org/drawingml/2006/main">
  <dgm:ptLst>
    <dgm:pt modelId="{BAE93138-032A-4DEB-BD03-A572E1393CBB}"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fr-FR"/>
        </a:p>
      </dgm:t>
    </dgm:pt>
    <dgm:pt modelId="{C83094B3-5403-46A4-B3B3-FD633376AFF2}">
      <dgm:prSet phldrT="[Texte]" custT="1">
        <dgm:style>
          <a:lnRef idx="2">
            <a:schemeClr val="dk1"/>
          </a:lnRef>
          <a:fillRef idx="1">
            <a:schemeClr val="lt1"/>
          </a:fillRef>
          <a:effectRef idx="0">
            <a:schemeClr val="dk1"/>
          </a:effectRef>
          <a:fontRef idx="minor">
            <a:schemeClr val="dk1"/>
          </a:fontRef>
        </dgm:style>
      </dgm:prSet>
      <dgm:spPr>
        <a:solidFill>
          <a:schemeClr val="accent4">
            <a:lumMod val="20000"/>
            <a:lumOff val="80000"/>
          </a:schemeClr>
        </a:solidFill>
      </dgm:spPr>
      <dgm:t>
        <a:bodyPr/>
        <a:lstStyle/>
        <a:p>
          <a:pPr rtl="1"/>
          <a:r>
            <a:rPr lang="ar-TN" sz="2800" b="1" dirty="0" smtClean="0">
              <a:latin typeface="Sakkal Majalla" pitchFamily="2" charset="-78"/>
              <a:cs typeface="Sakkal Majalla" pitchFamily="2" charset="-78"/>
            </a:rPr>
            <a:t>المجلس الأعلى للجماعات المحليّة: تقييم في نهاية الخطّة  </a:t>
          </a:r>
          <a:endParaRPr lang="fr-FR" sz="2800" b="1" dirty="0">
            <a:latin typeface="Sakkal Majalla" pitchFamily="2" charset="-78"/>
            <a:cs typeface="Sakkal Majalla" pitchFamily="2" charset="-78"/>
          </a:endParaRPr>
        </a:p>
      </dgm:t>
    </dgm:pt>
    <dgm:pt modelId="{0602FE2D-3055-43DB-82A4-F8A80DEE67D4}" type="parTrans" cxnId="{698988A3-F79E-453A-96C7-11B9CED2FC7B}">
      <dgm:prSet/>
      <dgm:spPr/>
      <dgm:t>
        <a:bodyPr/>
        <a:lstStyle/>
        <a:p>
          <a:endParaRPr lang="fr-FR"/>
        </a:p>
      </dgm:t>
    </dgm:pt>
    <dgm:pt modelId="{D4CF2473-C1A3-43AA-B6DF-0B953EAB2473}" type="sibTrans" cxnId="{698988A3-F79E-453A-96C7-11B9CED2FC7B}">
      <dgm:prSet/>
      <dgm:spPr/>
      <dgm:t>
        <a:bodyPr/>
        <a:lstStyle/>
        <a:p>
          <a:endParaRPr lang="fr-FR"/>
        </a:p>
      </dgm:t>
    </dgm:pt>
    <dgm:pt modelId="{8E05F70F-1177-49C6-AC7B-09EDF789F30C}">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1800" b="1" dirty="0" smtClean="0">
              <a:latin typeface="Sakkal Majalla" pitchFamily="2" charset="-78"/>
              <a:cs typeface="Sakkal Majalla" pitchFamily="2" charset="-78"/>
            </a:rPr>
            <a:t>قبل موفّى شهر جوان من السّنة الأخيرة من تنفيذ الخطّة</a:t>
          </a:r>
          <a:endParaRPr lang="fr-FR" sz="1800" b="1" dirty="0">
            <a:latin typeface="Sakkal Majalla" pitchFamily="2" charset="-78"/>
            <a:cs typeface="Sakkal Majalla" pitchFamily="2" charset="-78"/>
          </a:endParaRPr>
        </a:p>
      </dgm:t>
    </dgm:pt>
    <dgm:pt modelId="{2A712A28-2E12-470A-ACBB-446F79BE9661}" type="parTrans" cxnId="{B294CFF2-5842-4088-A1D8-5089BD662DA8}">
      <dgm:prSet/>
      <dgm:spPr/>
      <dgm:t>
        <a:bodyPr/>
        <a:lstStyle/>
        <a:p>
          <a:endParaRPr lang="fr-FR"/>
        </a:p>
      </dgm:t>
    </dgm:pt>
    <dgm:pt modelId="{71A795F1-C441-421C-9BA1-3097BA48BAB8}" type="sibTrans" cxnId="{B294CFF2-5842-4088-A1D8-5089BD662DA8}">
      <dgm:prSet/>
      <dgm:spPr/>
      <dgm:t>
        <a:bodyPr/>
        <a:lstStyle/>
        <a:p>
          <a:endParaRPr lang="fr-FR"/>
        </a:p>
      </dgm:t>
    </dgm:pt>
    <dgm:pt modelId="{844FB4DF-82D3-4698-B1D0-A42B29EAE52F}">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1800" b="1" dirty="0" smtClean="0">
              <a:latin typeface="Sakkal Majalla" pitchFamily="2" charset="-78"/>
              <a:cs typeface="Sakkal Majalla" pitchFamily="2" charset="-78"/>
            </a:rPr>
            <a:t>يحال التقرير إلى الحكومة وإلى مجلس نواب الشّعب</a:t>
          </a:r>
          <a:endParaRPr lang="fr-FR" sz="1800" b="1" dirty="0">
            <a:latin typeface="Sakkal Majalla" pitchFamily="2" charset="-78"/>
            <a:cs typeface="Sakkal Majalla" pitchFamily="2" charset="-78"/>
          </a:endParaRPr>
        </a:p>
      </dgm:t>
    </dgm:pt>
    <dgm:pt modelId="{B993B65B-77C4-4517-9BA3-12FF3482F446}" type="parTrans" cxnId="{E1BF7F5D-4FED-4749-B5BE-AAED2867D2F6}">
      <dgm:prSet/>
      <dgm:spPr/>
      <dgm:t>
        <a:bodyPr/>
        <a:lstStyle/>
        <a:p>
          <a:endParaRPr lang="fr-FR"/>
        </a:p>
      </dgm:t>
    </dgm:pt>
    <dgm:pt modelId="{729258ED-D60E-4780-B827-2A7F5E67CF8E}" type="sibTrans" cxnId="{E1BF7F5D-4FED-4749-B5BE-AAED2867D2F6}">
      <dgm:prSet/>
      <dgm:spPr/>
      <dgm:t>
        <a:bodyPr/>
        <a:lstStyle/>
        <a:p>
          <a:endParaRPr lang="fr-FR"/>
        </a:p>
      </dgm:t>
    </dgm:pt>
    <dgm:pt modelId="{66392C5C-3B40-494A-9B61-A881F5440C22}">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800" b="1" dirty="0" smtClean="0">
              <a:latin typeface="Sakkal Majalla" pitchFamily="2" charset="-78"/>
              <a:cs typeface="Sakkal Majalla" pitchFamily="2" charset="-78"/>
            </a:rPr>
            <a:t>الحكومة: تقييم سنوي</a:t>
          </a:r>
          <a:endParaRPr lang="fr-FR" sz="2800" b="1" dirty="0">
            <a:latin typeface="Sakkal Majalla" pitchFamily="2" charset="-78"/>
            <a:cs typeface="Sakkal Majalla" pitchFamily="2" charset="-78"/>
          </a:endParaRPr>
        </a:p>
      </dgm:t>
    </dgm:pt>
    <dgm:pt modelId="{B697EB08-85A3-43BF-A484-73F0BEEB1B32}" type="parTrans" cxnId="{B8DB358B-F7F2-4F1F-85D0-21DF316C968F}">
      <dgm:prSet/>
      <dgm:spPr/>
      <dgm:t>
        <a:bodyPr/>
        <a:lstStyle/>
        <a:p>
          <a:endParaRPr lang="fr-FR"/>
        </a:p>
      </dgm:t>
    </dgm:pt>
    <dgm:pt modelId="{45404D49-024E-4FB1-9899-35B5C73E3454}" type="sibTrans" cxnId="{B8DB358B-F7F2-4F1F-85D0-21DF316C968F}">
      <dgm:prSet/>
      <dgm:spPr/>
      <dgm:t>
        <a:bodyPr/>
        <a:lstStyle/>
        <a:p>
          <a:endParaRPr lang="fr-FR"/>
        </a:p>
      </dgm:t>
    </dgm:pt>
    <dgm:pt modelId="{7CC50ECE-83AD-4A0F-83BC-CA6CCB6B89E7}">
      <dgm:prSet phldrT="[Texte]" custT="1">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pPr rtl="1"/>
          <a:r>
            <a:rPr lang="ar-TN" sz="1800" b="1" dirty="0" smtClean="0">
              <a:latin typeface="Sakkal Majalla" pitchFamily="2" charset="-78"/>
              <a:cs typeface="Sakkal Majalla" pitchFamily="2" charset="-78"/>
            </a:rPr>
            <a:t>إعداد تقرير سنوي تقييمي</a:t>
          </a:r>
          <a:endParaRPr lang="fr-FR" sz="1800" b="1" dirty="0">
            <a:latin typeface="Sakkal Majalla" pitchFamily="2" charset="-78"/>
            <a:cs typeface="Sakkal Majalla" pitchFamily="2" charset="-78"/>
          </a:endParaRPr>
        </a:p>
      </dgm:t>
    </dgm:pt>
    <dgm:pt modelId="{556FBA97-3F72-437F-9A4C-1F8764B287B6}" type="parTrans" cxnId="{783A4418-075A-4B92-A87E-87ADAD1885AF}">
      <dgm:prSet/>
      <dgm:spPr/>
      <dgm:t>
        <a:bodyPr/>
        <a:lstStyle/>
        <a:p>
          <a:endParaRPr lang="fr-FR"/>
        </a:p>
      </dgm:t>
    </dgm:pt>
    <dgm:pt modelId="{B095F27F-E8D6-432D-801F-4FA84D0CEFBA}" type="sibTrans" cxnId="{783A4418-075A-4B92-A87E-87ADAD1885AF}">
      <dgm:prSet/>
      <dgm:spPr/>
      <dgm:t>
        <a:bodyPr/>
        <a:lstStyle/>
        <a:p>
          <a:endParaRPr lang="fr-FR"/>
        </a:p>
      </dgm:t>
    </dgm:pt>
    <dgm:pt modelId="{7213B50D-4443-41C7-B914-440DD7B0CA95}">
      <dgm:prSet phldrT="[Texte]" custT="1">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pPr rtl="1"/>
          <a:r>
            <a:rPr lang="ar-TN" sz="1600" b="1" dirty="0" smtClean="0">
              <a:latin typeface="Sakkal Majalla" pitchFamily="2" charset="-78"/>
              <a:cs typeface="Sakkal Majalla" pitchFamily="2" charset="-78"/>
            </a:rPr>
            <a:t>تحيله إلى مجلس نواب الشعب قبل 15 فيفري للسنة الموالية</a:t>
          </a:r>
          <a:endParaRPr lang="fr-FR" sz="1600" b="1" dirty="0">
            <a:latin typeface="Sakkal Majalla" pitchFamily="2" charset="-78"/>
            <a:cs typeface="Sakkal Majalla" pitchFamily="2" charset="-78"/>
          </a:endParaRPr>
        </a:p>
      </dgm:t>
    </dgm:pt>
    <dgm:pt modelId="{4D97FD3D-A1CE-4C1E-90B4-D359144E3D3A}" type="parTrans" cxnId="{0A40D2EB-2170-418D-865A-D251D3607342}">
      <dgm:prSet/>
      <dgm:spPr/>
      <dgm:t>
        <a:bodyPr/>
        <a:lstStyle/>
        <a:p>
          <a:endParaRPr lang="fr-FR"/>
        </a:p>
      </dgm:t>
    </dgm:pt>
    <dgm:pt modelId="{BEA4DC54-76A2-4440-86E8-889FC0BF1D6D}" type="sibTrans" cxnId="{0A40D2EB-2170-418D-865A-D251D3607342}">
      <dgm:prSet/>
      <dgm:spPr/>
      <dgm:t>
        <a:bodyPr/>
        <a:lstStyle/>
        <a:p>
          <a:endParaRPr lang="fr-FR"/>
        </a:p>
      </dgm:t>
    </dgm:pt>
    <dgm:pt modelId="{42A65D15-830D-4E36-B7CE-DA11FE39BFD0}">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algn="ctr" rtl="1"/>
          <a:r>
            <a:rPr lang="ar-TN" sz="2800" b="1" dirty="0" smtClean="0">
              <a:latin typeface="Sakkal Majalla" pitchFamily="2" charset="-78"/>
              <a:cs typeface="Sakkal Majalla" pitchFamily="2" charset="-78"/>
            </a:rPr>
            <a:t>التدرّج في إرساء اللامركزية ودعمها </a:t>
          </a:r>
          <a:r>
            <a:rPr lang="ar-TN" sz="1800" b="1" dirty="0" smtClean="0">
              <a:latin typeface="Sakkal Majalla" pitchFamily="2" charset="-78"/>
              <a:cs typeface="Sakkal Majalla" pitchFamily="2" charset="-78"/>
            </a:rPr>
            <a:t>(الفصل 131 من الدستور)</a:t>
          </a:r>
          <a:endParaRPr lang="fr-FR" sz="2800" b="1" dirty="0">
            <a:latin typeface="Sakkal Majalla" pitchFamily="2" charset="-78"/>
            <a:cs typeface="Sakkal Majalla" pitchFamily="2" charset="-78"/>
          </a:endParaRPr>
        </a:p>
      </dgm:t>
    </dgm:pt>
    <dgm:pt modelId="{D4D34A87-0B08-4FA4-8EBE-FC0CF26B46F2}" type="parTrans" cxnId="{7FB3991C-0182-497F-A04D-757AD523A9ED}">
      <dgm:prSet/>
      <dgm:spPr/>
      <dgm:t>
        <a:bodyPr/>
        <a:lstStyle/>
        <a:p>
          <a:endParaRPr lang="fr-FR"/>
        </a:p>
      </dgm:t>
    </dgm:pt>
    <dgm:pt modelId="{67286F10-950C-4F6A-AE1C-ED08CC0A977B}" type="sibTrans" cxnId="{7FB3991C-0182-497F-A04D-757AD523A9ED}">
      <dgm:prSet/>
      <dgm:spPr/>
      <dgm:t>
        <a:bodyPr/>
        <a:lstStyle/>
        <a:p>
          <a:endParaRPr lang="fr-FR"/>
        </a:p>
      </dgm:t>
    </dgm:pt>
    <dgm:pt modelId="{F642C886-C7E0-49D8-A65B-466F8C1AFBAC}">
      <dgm:prSet phldrT="[Texte]" custT="1">
        <dgm:style>
          <a:lnRef idx="2">
            <a:schemeClr val="dk1"/>
          </a:lnRef>
          <a:fillRef idx="1">
            <a:schemeClr val="lt1"/>
          </a:fillRef>
          <a:effectRef idx="0">
            <a:schemeClr val="dk1"/>
          </a:effectRef>
          <a:fontRef idx="minor">
            <a:schemeClr val="dk1"/>
          </a:fontRef>
        </dgm:style>
      </dgm:prSet>
      <dgm:spPr>
        <a:solidFill>
          <a:schemeClr val="accent6">
            <a:lumMod val="75000"/>
          </a:schemeClr>
        </a:solidFill>
      </dgm:spPr>
      <dgm:t>
        <a:bodyPr/>
        <a:lstStyle/>
        <a:p>
          <a:pPr rtl="1"/>
          <a:r>
            <a:rPr lang="ar-TN" sz="1800" b="1" dirty="0" smtClean="0">
              <a:latin typeface="Sakkal Majalla" pitchFamily="2" charset="-78"/>
              <a:cs typeface="Sakkal Majalla" pitchFamily="2" charset="-78"/>
            </a:rPr>
            <a:t>- تقترحها الحكومة</a:t>
          </a:r>
        </a:p>
        <a:p>
          <a:pPr rtl="1"/>
          <a:r>
            <a:rPr lang="ar-TN" sz="1800" b="1" dirty="0" smtClean="0">
              <a:latin typeface="Sakkal Majalla" pitchFamily="2" charset="-78"/>
              <a:cs typeface="Sakkal Majalla" pitchFamily="2" charset="-78"/>
            </a:rPr>
            <a:t>- يصادق عليها مجلس نواب الشّعب خلال السّنة الأولى من كلّ مدة نيابيّة</a:t>
          </a:r>
          <a:endParaRPr lang="fr-FR" sz="1800" b="1" dirty="0">
            <a:latin typeface="Sakkal Majalla" pitchFamily="2" charset="-78"/>
            <a:cs typeface="Sakkal Majalla" pitchFamily="2" charset="-78"/>
          </a:endParaRPr>
        </a:p>
      </dgm:t>
    </dgm:pt>
    <dgm:pt modelId="{F1829CA3-8DE7-4906-9A9B-65BA59FB972C}" type="parTrans" cxnId="{6BE7A366-9892-493A-A359-B0A668610C8E}">
      <dgm:prSet/>
      <dgm:spPr/>
      <dgm:t>
        <a:bodyPr/>
        <a:lstStyle/>
        <a:p>
          <a:endParaRPr lang="fr-FR"/>
        </a:p>
      </dgm:t>
    </dgm:pt>
    <dgm:pt modelId="{C337493D-4D41-47B2-9F8F-09E03D567FCC}" type="sibTrans" cxnId="{6BE7A366-9892-493A-A359-B0A668610C8E}">
      <dgm:prSet/>
      <dgm:spPr/>
      <dgm:t>
        <a:bodyPr/>
        <a:lstStyle/>
        <a:p>
          <a:endParaRPr lang="fr-FR"/>
        </a:p>
      </dgm:t>
    </dgm:pt>
    <dgm:pt modelId="{473707F5-79CB-47CB-B0EE-F1594777826F}">
      <dgm:prSet phldrT="[Texte]" custT="1">
        <dgm:style>
          <a:lnRef idx="2">
            <a:schemeClr val="dk1"/>
          </a:lnRef>
          <a:fillRef idx="1">
            <a:schemeClr val="lt1"/>
          </a:fillRef>
          <a:effectRef idx="0">
            <a:schemeClr val="dk1"/>
          </a:effectRef>
          <a:fontRef idx="minor">
            <a:schemeClr val="dk1"/>
          </a:fontRef>
        </dgm:style>
      </dgm:prSet>
      <dgm:spPr>
        <a:solidFill>
          <a:schemeClr val="accent6">
            <a:lumMod val="75000"/>
          </a:schemeClr>
        </a:solidFill>
      </dgm:spPr>
      <dgm:t>
        <a:bodyPr/>
        <a:lstStyle/>
        <a:p>
          <a:pPr rtl="1"/>
          <a:r>
            <a:rPr lang="ar-TN" sz="1800" b="1" dirty="0" smtClean="0">
              <a:latin typeface="Sakkal Majalla" pitchFamily="2" charset="-78"/>
              <a:cs typeface="Sakkal Majalla" pitchFamily="2" charset="-78"/>
            </a:rPr>
            <a:t>خطّة خماسية لبرنامج دعم اللامركزيّة وتطويرها ضمن قانون توجيهي يحدّد الأهداف والوسائل</a:t>
          </a:r>
          <a:endParaRPr lang="fr-FR" sz="1800" b="1" dirty="0">
            <a:latin typeface="Sakkal Majalla" pitchFamily="2" charset="-78"/>
            <a:cs typeface="Sakkal Majalla" pitchFamily="2" charset="-78"/>
          </a:endParaRPr>
        </a:p>
      </dgm:t>
    </dgm:pt>
    <dgm:pt modelId="{7D0B95BA-C043-4593-B6F6-228397D0582C}" type="parTrans" cxnId="{91B12849-FBE9-4AE6-B79C-F396EAE92B4F}">
      <dgm:prSet/>
      <dgm:spPr/>
      <dgm:t>
        <a:bodyPr/>
        <a:lstStyle/>
        <a:p>
          <a:endParaRPr lang="fr-FR"/>
        </a:p>
      </dgm:t>
    </dgm:pt>
    <dgm:pt modelId="{D717F481-14ED-4509-8870-6117D71EC4F0}" type="sibTrans" cxnId="{91B12849-FBE9-4AE6-B79C-F396EAE92B4F}">
      <dgm:prSet/>
      <dgm:spPr/>
      <dgm:t>
        <a:bodyPr/>
        <a:lstStyle/>
        <a:p>
          <a:endParaRPr lang="fr-FR"/>
        </a:p>
      </dgm:t>
    </dgm:pt>
    <dgm:pt modelId="{0EEFA0AE-12F3-4F0D-A0B4-179DBA55DFBA}" type="pres">
      <dgm:prSet presAssocID="{BAE93138-032A-4DEB-BD03-A572E1393CBB}" presName="Name0" presStyleCnt="0">
        <dgm:presLayoutVars>
          <dgm:chMax val="3"/>
          <dgm:chPref val="1"/>
          <dgm:dir/>
          <dgm:animLvl val="lvl"/>
          <dgm:resizeHandles/>
        </dgm:presLayoutVars>
      </dgm:prSet>
      <dgm:spPr/>
      <dgm:t>
        <a:bodyPr/>
        <a:lstStyle/>
        <a:p>
          <a:endParaRPr lang="fr-FR"/>
        </a:p>
      </dgm:t>
    </dgm:pt>
    <dgm:pt modelId="{57848EC6-BCA0-4AFD-9AC1-5037A64EE776}" type="pres">
      <dgm:prSet presAssocID="{BAE93138-032A-4DEB-BD03-A572E1393CBB}" presName="outerBox" presStyleCnt="0"/>
      <dgm:spPr/>
    </dgm:pt>
    <dgm:pt modelId="{CDBF5E6C-1D53-4827-88B7-8D285A252912}" type="pres">
      <dgm:prSet presAssocID="{BAE93138-032A-4DEB-BD03-A572E1393CBB}" presName="outerBoxParent" presStyleLbl="node1" presStyleIdx="0" presStyleCnt="3" custLinFactNeighborY="-12963"/>
      <dgm:spPr/>
      <dgm:t>
        <a:bodyPr/>
        <a:lstStyle/>
        <a:p>
          <a:endParaRPr lang="fr-FR"/>
        </a:p>
      </dgm:t>
    </dgm:pt>
    <dgm:pt modelId="{182A0836-E4C3-461C-AD56-1BBACC15C02D}" type="pres">
      <dgm:prSet presAssocID="{BAE93138-032A-4DEB-BD03-A572E1393CBB}" presName="outerBoxChildren" presStyleCnt="0"/>
      <dgm:spPr/>
    </dgm:pt>
    <dgm:pt modelId="{3ACD5B1C-DF67-4AF8-820F-28A3CA203B38}" type="pres">
      <dgm:prSet presAssocID="{8E05F70F-1177-49C6-AC7B-09EDF789F30C}" presName="oChild" presStyleLbl="fgAcc1" presStyleIdx="0" presStyleCnt="6" custLinFactY="-2293" custLinFactNeighborX="-3911" custLinFactNeighborY="-100000">
        <dgm:presLayoutVars>
          <dgm:bulletEnabled val="1"/>
        </dgm:presLayoutVars>
      </dgm:prSet>
      <dgm:spPr/>
      <dgm:t>
        <a:bodyPr/>
        <a:lstStyle/>
        <a:p>
          <a:endParaRPr lang="fr-FR"/>
        </a:p>
      </dgm:t>
    </dgm:pt>
    <dgm:pt modelId="{D5D865B2-F449-4649-9D33-DDFA3ACACB99}" type="pres">
      <dgm:prSet presAssocID="{71A795F1-C441-421C-9BA1-3097BA48BAB8}" presName="outerSibTrans" presStyleCnt="0"/>
      <dgm:spPr/>
    </dgm:pt>
    <dgm:pt modelId="{2B385844-4D84-41E0-BA1F-E7D94AEA6FE3}" type="pres">
      <dgm:prSet presAssocID="{844FB4DF-82D3-4698-B1D0-A42B29EAE52F}" presName="oChild" presStyleLbl="fgAcc1" presStyleIdx="1" presStyleCnt="6">
        <dgm:presLayoutVars>
          <dgm:bulletEnabled val="1"/>
        </dgm:presLayoutVars>
      </dgm:prSet>
      <dgm:spPr/>
      <dgm:t>
        <a:bodyPr/>
        <a:lstStyle/>
        <a:p>
          <a:endParaRPr lang="fr-FR"/>
        </a:p>
      </dgm:t>
    </dgm:pt>
    <dgm:pt modelId="{605D227B-443F-4898-A9E9-4D09CB3304FC}" type="pres">
      <dgm:prSet presAssocID="{BAE93138-032A-4DEB-BD03-A572E1393CBB}" presName="middleBox" presStyleCnt="0"/>
      <dgm:spPr/>
    </dgm:pt>
    <dgm:pt modelId="{7EC408D6-BB18-4842-AE5D-AC7CEA97C6DE}" type="pres">
      <dgm:prSet presAssocID="{BAE93138-032A-4DEB-BD03-A572E1393CBB}" presName="middleBoxParent" presStyleLbl="node1" presStyleIdx="1" presStyleCnt="3" custScaleY="107936"/>
      <dgm:spPr/>
      <dgm:t>
        <a:bodyPr/>
        <a:lstStyle/>
        <a:p>
          <a:endParaRPr lang="fr-FR"/>
        </a:p>
      </dgm:t>
    </dgm:pt>
    <dgm:pt modelId="{AF2D28FC-9005-4D8E-A4FE-54D932AC0BA4}" type="pres">
      <dgm:prSet presAssocID="{BAE93138-032A-4DEB-BD03-A572E1393CBB}" presName="middleBoxChildren" presStyleCnt="0"/>
      <dgm:spPr/>
    </dgm:pt>
    <dgm:pt modelId="{F3E2A906-3C21-4381-946F-C04425127BDE}" type="pres">
      <dgm:prSet presAssocID="{7CC50ECE-83AD-4A0F-83BC-CA6CCB6B89E7}" presName="mChild" presStyleLbl="fgAcc1" presStyleIdx="2" presStyleCnt="6" custScaleX="110685" custScaleY="1289741" custLinFactY="-103348" custLinFactNeighborX="-409" custLinFactNeighborY="-200000">
        <dgm:presLayoutVars>
          <dgm:bulletEnabled val="1"/>
        </dgm:presLayoutVars>
      </dgm:prSet>
      <dgm:spPr/>
      <dgm:t>
        <a:bodyPr/>
        <a:lstStyle/>
        <a:p>
          <a:endParaRPr lang="fr-FR"/>
        </a:p>
      </dgm:t>
    </dgm:pt>
    <dgm:pt modelId="{FF8C1349-F093-492B-9AA9-2B8BE1CBB74B}" type="pres">
      <dgm:prSet presAssocID="{B095F27F-E8D6-432D-801F-4FA84D0CEFBA}" presName="middleSibTrans" presStyleCnt="0"/>
      <dgm:spPr/>
    </dgm:pt>
    <dgm:pt modelId="{EC46ED65-A1F4-4E1F-BBA8-488C7A692376}" type="pres">
      <dgm:prSet presAssocID="{7213B50D-4443-41C7-B914-440DD7B0CA95}" presName="mChild" presStyleLbl="fgAcc1" presStyleIdx="3" presStyleCnt="6" custScaleX="110685" custScaleY="2000000" custLinFactY="33141" custLinFactNeighborX="-409" custLinFactNeighborY="100000">
        <dgm:presLayoutVars>
          <dgm:bulletEnabled val="1"/>
        </dgm:presLayoutVars>
      </dgm:prSet>
      <dgm:spPr/>
      <dgm:t>
        <a:bodyPr/>
        <a:lstStyle/>
        <a:p>
          <a:endParaRPr lang="fr-FR"/>
        </a:p>
      </dgm:t>
    </dgm:pt>
    <dgm:pt modelId="{2A9876E7-ACF6-4181-B51D-943CFA40AA73}" type="pres">
      <dgm:prSet presAssocID="{BAE93138-032A-4DEB-BD03-A572E1393CBB}" presName="centerBox" presStyleCnt="0"/>
      <dgm:spPr/>
    </dgm:pt>
    <dgm:pt modelId="{528DBB52-9D23-4FF8-83D9-B5F5B20CBBAF}" type="pres">
      <dgm:prSet presAssocID="{BAE93138-032A-4DEB-BD03-A572E1393CBB}" presName="centerBoxParent" presStyleLbl="node1" presStyleIdx="2" presStyleCnt="3" custScaleY="147878" custLinFactNeighborX="-501" custLinFactNeighborY="-8197"/>
      <dgm:spPr/>
      <dgm:t>
        <a:bodyPr/>
        <a:lstStyle/>
        <a:p>
          <a:endParaRPr lang="fr-FR"/>
        </a:p>
      </dgm:t>
    </dgm:pt>
    <dgm:pt modelId="{89CE8CDF-E9B1-455F-B60B-DDD170563936}" type="pres">
      <dgm:prSet presAssocID="{BAE93138-032A-4DEB-BD03-A572E1393CBB}" presName="centerBoxChildren" presStyleCnt="0"/>
      <dgm:spPr/>
    </dgm:pt>
    <dgm:pt modelId="{2F6F8D55-9D6D-4FA7-8C44-A78985A8F5B3}" type="pres">
      <dgm:prSet presAssocID="{F642C886-C7E0-49D8-A65B-466F8C1AFBAC}" presName="cChild" presStyleLbl="fgAcc1" presStyleIdx="4" presStyleCnt="6" custScaleX="111336" custScaleY="183966" custLinFactNeighborX="36253" custLinFactNeighborY="3713">
        <dgm:presLayoutVars>
          <dgm:bulletEnabled val="1"/>
        </dgm:presLayoutVars>
      </dgm:prSet>
      <dgm:spPr/>
      <dgm:t>
        <a:bodyPr/>
        <a:lstStyle/>
        <a:p>
          <a:endParaRPr lang="fr-FR"/>
        </a:p>
      </dgm:t>
    </dgm:pt>
    <dgm:pt modelId="{59384547-7CB6-46A1-8026-1E8AA56204B0}" type="pres">
      <dgm:prSet presAssocID="{C337493D-4D41-47B2-9F8F-09E03D567FCC}" presName="centerSibTrans" presStyleCnt="0"/>
      <dgm:spPr/>
    </dgm:pt>
    <dgm:pt modelId="{5FF5B3AF-2B39-4357-8E5F-D681D7904888}" type="pres">
      <dgm:prSet presAssocID="{473707F5-79CB-47CB-B0EE-F1594777826F}" presName="cChild" presStyleLbl="fgAcc1" presStyleIdx="5" presStyleCnt="6" custScaleX="104916" custScaleY="191038" custLinFactNeighborX="78233" custLinFactNeighborY="1397">
        <dgm:presLayoutVars>
          <dgm:bulletEnabled val="1"/>
        </dgm:presLayoutVars>
      </dgm:prSet>
      <dgm:spPr/>
      <dgm:t>
        <a:bodyPr/>
        <a:lstStyle/>
        <a:p>
          <a:endParaRPr lang="fr-FR"/>
        </a:p>
      </dgm:t>
    </dgm:pt>
  </dgm:ptLst>
  <dgm:cxnLst>
    <dgm:cxn modelId="{B268CA97-4DCD-4964-9074-A5557B72E774}" type="presOf" srcId="{7CC50ECE-83AD-4A0F-83BC-CA6CCB6B89E7}" destId="{F3E2A906-3C21-4381-946F-C04425127BDE}" srcOrd="0" destOrd="0" presId="urn:microsoft.com/office/officeart/2005/8/layout/target2"/>
    <dgm:cxn modelId="{A87B237C-5001-4D79-B3CA-79A8D89A968A}" type="presOf" srcId="{8E05F70F-1177-49C6-AC7B-09EDF789F30C}" destId="{3ACD5B1C-DF67-4AF8-820F-28A3CA203B38}" srcOrd="0" destOrd="0" presId="urn:microsoft.com/office/officeart/2005/8/layout/target2"/>
    <dgm:cxn modelId="{7FB3991C-0182-497F-A04D-757AD523A9ED}" srcId="{BAE93138-032A-4DEB-BD03-A572E1393CBB}" destId="{42A65D15-830D-4E36-B7CE-DA11FE39BFD0}" srcOrd="2" destOrd="0" parTransId="{D4D34A87-0B08-4FA4-8EBE-FC0CF26B46F2}" sibTransId="{67286F10-950C-4F6A-AE1C-ED08CC0A977B}"/>
    <dgm:cxn modelId="{AD1A1DFD-7546-4E68-9F57-9285C848E86E}" type="presOf" srcId="{F642C886-C7E0-49D8-A65B-466F8C1AFBAC}" destId="{2F6F8D55-9D6D-4FA7-8C44-A78985A8F5B3}" srcOrd="0" destOrd="0" presId="urn:microsoft.com/office/officeart/2005/8/layout/target2"/>
    <dgm:cxn modelId="{B8DB358B-F7F2-4F1F-85D0-21DF316C968F}" srcId="{BAE93138-032A-4DEB-BD03-A572E1393CBB}" destId="{66392C5C-3B40-494A-9B61-A881F5440C22}" srcOrd="1" destOrd="0" parTransId="{B697EB08-85A3-43BF-A484-73F0BEEB1B32}" sibTransId="{45404D49-024E-4FB1-9899-35B5C73E3454}"/>
    <dgm:cxn modelId="{698988A3-F79E-453A-96C7-11B9CED2FC7B}" srcId="{BAE93138-032A-4DEB-BD03-A572E1393CBB}" destId="{C83094B3-5403-46A4-B3B3-FD633376AFF2}" srcOrd="0" destOrd="0" parTransId="{0602FE2D-3055-43DB-82A4-F8A80DEE67D4}" sibTransId="{D4CF2473-C1A3-43AA-B6DF-0B953EAB2473}"/>
    <dgm:cxn modelId="{28C65BE8-0456-47CC-8592-FE44F4049321}" type="presOf" srcId="{7213B50D-4443-41C7-B914-440DD7B0CA95}" destId="{EC46ED65-A1F4-4E1F-BBA8-488C7A692376}" srcOrd="0" destOrd="0" presId="urn:microsoft.com/office/officeart/2005/8/layout/target2"/>
    <dgm:cxn modelId="{B0F223A2-A673-4AFB-9832-BD2E2385099D}" type="presOf" srcId="{42A65D15-830D-4E36-B7CE-DA11FE39BFD0}" destId="{528DBB52-9D23-4FF8-83D9-B5F5B20CBBAF}" srcOrd="0" destOrd="0" presId="urn:microsoft.com/office/officeart/2005/8/layout/target2"/>
    <dgm:cxn modelId="{6BE7A366-9892-493A-A359-B0A668610C8E}" srcId="{42A65D15-830D-4E36-B7CE-DA11FE39BFD0}" destId="{F642C886-C7E0-49D8-A65B-466F8C1AFBAC}" srcOrd="0" destOrd="0" parTransId="{F1829CA3-8DE7-4906-9A9B-65BA59FB972C}" sibTransId="{C337493D-4D41-47B2-9F8F-09E03D567FCC}"/>
    <dgm:cxn modelId="{527AE1F7-0C02-4E20-AED9-789BBEDD1309}" type="presOf" srcId="{66392C5C-3B40-494A-9B61-A881F5440C22}" destId="{7EC408D6-BB18-4842-AE5D-AC7CEA97C6DE}" srcOrd="0" destOrd="0" presId="urn:microsoft.com/office/officeart/2005/8/layout/target2"/>
    <dgm:cxn modelId="{783A4418-075A-4B92-A87E-87ADAD1885AF}" srcId="{66392C5C-3B40-494A-9B61-A881F5440C22}" destId="{7CC50ECE-83AD-4A0F-83BC-CA6CCB6B89E7}" srcOrd="0" destOrd="0" parTransId="{556FBA97-3F72-437F-9A4C-1F8764B287B6}" sibTransId="{B095F27F-E8D6-432D-801F-4FA84D0CEFBA}"/>
    <dgm:cxn modelId="{AA016417-A513-47E3-B47E-D426360FBB09}" type="presOf" srcId="{844FB4DF-82D3-4698-B1D0-A42B29EAE52F}" destId="{2B385844-4D84-41E0-BA1F-E7D94AEA6FE3}" srcOrd="0" destOrd="0" presId="urn:microsoft.com/office/officeart/2005/8/layout/target2"/>
    <dgm:cxn modelId="{14A9ABA6-5A04-4F87-A83B-8D80484CACE3}" type="presOf" srcId="{BAE93138-032A-4DEB-BD03-A572E1393CBB}" destId="{0EEFA0AE-12F3-4F0D-A0B4-179DBA55DFBA}" srcOrd="0" destOrd="0" presId="urn:microsoft.com/office/officeart/2005/8/layout/target2"/>
    <dgm:cxn modelId="{00210FE8-6570-4BF2-9A75-C521083FCA14}" type="presOf" srcId="{473707F5-79CB-47CB-B0EE-F1594777826F}" destId="{5FF5B3AF-2B39-4357-8E5F-D681D7904888}" srcOrd="0" destOrd="0" presId="urn:microsoft.com/office/officeart/2005/8/layout/target2"/>
    <dgm:cxn modelId="{B294CFF2-5842-4088-A1D8-5089BD662DA8}" srcId="{C83094B3-5403-46A4-B3B3-FD633376AFF2}" destId="{8E05F70F-1177-49C6-AC7B-09EDF789F30C}" srcOrd="0" destOrd="0" parTransId="{2A712A28-2E12-470A-ACBB-446F79BE9661}" sibTransId="{71A795F1-C441-421C-9BA1-3097BA48BAB8}"/>
    <dgm:cxn modelId="{91B12849-FBE9-4AE6-B79C-F396EAE92B4F}" srcId="{42A65D15-830D-4E36-B7CE-DA11FE39BFD0}" destId="{473707F5-79CB-47CB-B0EE-F1594777826F}" srcOrd="1" destOrd="0" parTransId="{7D0B95BA-C043-4593-B6F6-228397D0582C}" sibTransId="{D717F481-14ED-4509-8870-6117D71EC4F0}"/>
    <dgm:cxn modelId="{E1BF7F5D-4FED-4749-B5BE-AAED2867D2F6}" srcId="{C83094B3-5403-46A4-B3B3-FD633376AFF2}" destId="{844FB4DF-82D3-4698-B1D0-A42B29EAE52F}" srcOrd="1" destOrd="0" parTransId="{B993B65B-77C4-4517-9BA3-12FF3482F446}" sibTransId="{729258ED-D60E-4780-B827-2A7F5E67CF8E}"/>
    <dgm:cxn modelId="{D2C7F5C7-1732-48CB-8654-17B671E65F15}" type="presOf" srcId="{C83094B3-5403-46A4-B3B3-FD633376AFF2}" destId="{CDBF5E6C-1D53-4827-88B7-8D285A252912}" srcOrd="0" destOrd="0" presId="urn:microsoft.com/office/officeart/2005/8/layout/target2"/>
    <dgm:cxn modelId="{0A40D2EB-2170-418D-865A-D251D3607342}" srcId="{66392C5C-3B40-494A-9B61-A881F5440C22}" destId="{7213B50D-4443-41C7-B914-440DD7B0CA95}" srcOrd="1" destOrd="0" parTransId="{4D97FD3D-A1CE-4C1E-90B4-D359144E3D3A}" sibTransId="{BEA4DC54-76A2-4440-86E8-889FC0BF1D6D}"/>
    <dgm:cxn modelId="{71AD9F19-3770-4A05-8E2D-9F7F37407B91}" type="presParOf" srcId="{0EEFA0AE-12F3-4F0D-A0B4-179DBA55DFBA}" destId="{57848EC6-BCA0-4AFD-9AC1-5037A64EE776}" srcOrd="0" destOrd="0" presId="urn:microsoft.com/office/officeart/2005/8/layout/target2"/>
    <dgm:cxn modelId="{9C4D9F3D-5852-41EE-823E-AE78BC889CA5}" type="presParOf" srcId="{57848EC6-BCA0-4AFD-9AC1-5037A64EE776}" destId="{CDBF5E6C-1D53-4827-88B7-8D285A252912}" srcOrd="0" destOrd="0" presId="urn:microsoft.com/office/officeart/2005/8/layout/target2"/>
    <dgm:cxn modelId="{AAB897E5-1B78-42CD-B11A-4FBA431B42A8}" type="presParOf" srcId="{57848EC6-BCA0-4AFD-9AC1-5037A64EE776}" destId="{182A0836-E4C3-461C-AD56-1BBACC15C02D}" srcOrd="1" destOrd="0" presId="urn:microsoft.com/office/officeart/2005/8/layout/target2"/>
    <dgm:cxn modelId="{FEB2524E-4565-4BCD-857B-40AC3B86FDE2}" type="presParOf" srcId="{182A0836-E4C3-461C-AD56-1BBACC15C02D}" destId="{3ACD5B1C-DF67-4AF8-820F-28A3CA203B38}" srcOrd="0" destOrd="0" presId="urn:microsoft.com/office/officeart/2005/8/layout/target2"/>
    <dgm:cxn modelId="{E83919C3-8B25-41B3-A464-33C4E8DC627D}" type="presParOf" srcId="{182A0836-E4C3-461C-AD56-1BBACC15C02D}" destId="{D5D865B2-F449-4649-9D33-DDFA3ACACB99}" srcOrd="1" destOrd="0" presId="urn:microsoft.com/office/officeart/2005/8/layout/target2"/>
    <dgm:cxn modelId="{0F88CB97-4B3A-4637-A7A5-2394461C717E}" type="presParOf" srcId="{182A0836-E4C3-461C-AD56-1BBACC15C02D}" destId="{2B385844-4D84-41E0-BA1F-E7D94AEA6FE3}" srcOrd="2" destOrd="0" presId="urn:microsoft.com/office/officeart/2005/8/layout/target2"/>
    <dgm:cxn modelId="{D9643456-322E-4182-9E74-D1FF10DE00AF}" type="presParOf" srcId="{0EEFA0AE-12F3-4F0D-A0B4-179DBA55DFBA}" destId="{605D227B-443F-4898-A9E9-4D09CB3304FC}" srcOrd="1" destOrd="0" presId="urn:microsoft.com/office/officeart/2005/8/layout/target2"/>
    <dgm:cxn modelId="{C55B883A-B705-4788-BF29-E660C323C1E1}" type="presParOf" srcId="{605D227B-443F-4898-A9E9-4D09CB3304FC}" destId="{7EC408D6-BB18-4842-AE5D-AC7CEA97C6DE}" srcOrd="0" destOrd="0" presId="urn:microsoft.com/office/officeart/2005/8/layout/target2"/>
    <dgm:cxn modelId="{BC9B32B7-E039-47FE-A705-26D530C2D231}" type="presParOf" srcId="{605D227B-443F-4898-A9E9-4D09CB3304FC}" destId="{AF2D28FC-9005-4D8E-A4FE-54D932AC0BA4}" srcOrd="1" destOrd="0" presId="urn:microsoft.com/office/officeart/2005/8/layout/target2"/>
    <dgm:cxn modelId="{7E3438ED-7A89-457E-8265-E15D976EB46A}" type="presParOf" srcId="{AF2D28FC-9005-4D8E-A4FE-54D932AC0BA4}" destId="{F3E2A906-3C21-4381-946F-C04425127BDE}" srcOrd="0" destOrd="0" presId="urn:microsoft.com/office/officeart/2005/8/layout/target2"/>
    <dgm:cxn modelId="{9EEAE893-DBB2-4135-B353-627023F5CBBF}" type="presParOf" srcId="{AF2D28FC-9005-4D8E-A4FE-54D932AC0BA4}" destId="{FF8C1349-F093-492B-9AA9-2B8BE1CBB74B}" srcOrd="1" destOrd="0" presId="urn:microsoft.com/office/officeart/2005/8/layout/target2"/>
    <dgm:cxn modelId="{1850091C-56F0-4BEB-AE43-1F82C6F7E2A8}" type="presParOf" srcId="{AF2D28FC-9005-4D8E-A4FE-54D932AC0BA4}" destId="{EC46ED65-A1F4-4E1F-BBA8-488C7A692376}" srcOrd="2" destOrd="0" presId="urn:microsoft.com/office/officeart/2005/8/layout/target2"/>
    <dgm:cxn modelId="{DE3BDC95-CE40-4238-BFF9-13C5C812000D}" type="presParOf" srcId="{0EEFA0AE-12F3-4F0D-A0B4-179DBA55DFBA}" destId="{2A9876E7-ACF6-4181-B51D-943CFA40AA73}" srcOrd="2" destOrd="0" presId="urn:microsoft.com/office/officeart/2005/8/layout/target2"/>
    <dgm:cxn modelId="{9485D3BD-765E-4394-AF91-714A502C9338}" type="presParOf" srcId="{2A9876E7-ACF6-4181-B51D-943CFA40AA73}" destId="{528DBB52-9D23-4FF8-83D9-B5F5B20CBBAF}" srcOrd="0" destOrd="0" presId="urn:microsoft.com/office/officeart/2005/8/layout/target2"/>
    <dgm:cxn modelId="{6C560B26-B350-41E3-912D-2E1877F665AA}" type="presParOf" srcId="{2A9876E7-ACF6-4181-B51D-943CFA40AA73}" destId="{89CE8CDF-E9B1-455F-B60B-DDD170563936}" srcOrd="1" destOrd="0" presId="urn:microsoft.com/office/officeart/2005/8/layout/target2"/>
    <dgm:cxn modelId="{35CB3016-D737-4EDC-9BD5-DAA6B94353EA}" type="presParOf" srcId="{89CE8CDF-E9B1-455F-B60B-DDD170563936}" destId="{2F6F8D55-9D6D-4FA7-8C44-A78985A8F5B3}" srcOrd="0" destOrd="0" presId="urn:microsoft.com/office/officeart/2005/8/layout/target2"/>
    <dgm:cxn modelId="{BD5B69E1-2FA6-4D33-A00B-B8EE93DEBB3E}" type="presParOf" srcId="{89CE8CDF-E9B1-455F-B60B-DDD170563936}" destId="{59384547-7CB6-46A1-8026-1E8AA56204B0}" srcOrd="1" destOrd="0" presId="urn:microsoft.com/office/officeart/2005/8/layout/target2"/>
    <dgm:cxn modelId="{725F0277-C04C-4201-AE91-6DA79D5B8A03}" type="presParOf" srcId="{89CE8CDF-E9B1-455F-B60B-DDD170563936}" destId="{5FF5B3AF-2B39-4357-8E5F-D681D7904888}" srcOrd="2" destOrd="0" presId="urn:microsoft.com/office/officeart/2005/8/layout/target2"/>
  </dgm:cxnLst>
  <dgm:bg/>
  <dgm:whole/>
</dgm:dataModel>
</file>

<file path=ppt/diagrams/data8.xml><?xml version="1.0" encoding="utf-8"?>
<dgm:dataModel xmlns:dgm="http://schemas.openxmlformats.org/drawingml/2006/diagram" xmlns:a="http://schemas.openxmlformats.org/drawingml/2006/main">
  <dgm:ptLst>
    <dgm:pt modelId="{AE0B7EB4-A731-4026-9FCA-F41ECBB09073}"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fr-FR"/>
        </a:p>
      </dgm:t>
    </dgm:pt>
    <dgm:pt modelId="{B2030088-79DA-44DB-B271-64DAD7E953A6}">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kumimoji="1" lang="ar-TN" sz="2800" b="1" dirty="0" smtClean="0">
              <a:solidFill>
                <a:schemeClr val="tx1"/>
              </a:solidFill>
              <a:latin typeface="Sakkal Majalla" pitchFamily="2" charset="-78"/>
              <a:cs typeface="Sakkal Majalla" pitchFamily="2" charset="-78"/>
            </a:rPr>
            <a:t>خضوع حسابات المجلس الأعلى للجماعات المحلية لرقابة محكمة المحاسبات</a:t>
          </a:r>
          <a:endParaRPr lang="fr-FR" sz="2800" dirty="0">
            <a:solidFill>
              <a:schemeClr val="tx1"/>
            </a:solidFill>
            <a:latin typeface="Sakkal Majalla" pitchFamily="2" charset="-78"/>
            <a:cs typeface="Sakkal Majalla" pitchFamily="2" charset="-78"/>
          </a:endParaRPr>
        </a:p>
      </dgm:t>
    </dgm:pt>
    <dgm:pt modelId="{D826CB81-4FBA-48CB-8AF0-8FEBB8EC56E1}" type="parTrans" cxnId="{09159CFE-AE6B-4948-A417-9B5E7E0D68CF}">
      <dgm:prSet/>
      <dgm:spPr/>
      <dgm:t>
        <a:bodyPr/>
        <a:lstStyle/>
        <a:p>
          <a:endParaRPr lang="fr-FR"/>
        </a:p>
      </dgm:t>
    </dgm:pt>
    <dgm:pt modelId="{A0A951F7-E255-4F5E-ADB3-6D5890844DCF}" type="sibTrans" cxnId="{09159CFE-AE6B-4948-A417-9B5E7E0D68CF}">
      <dgm:prSet/>
      <dgm:spPr/>
      <dgm:t>
        <a:bodyPr/>
        <a:lstStyle/>
        <a:p>
          <a:endParaRPr lang="fr-FR"/>
        </a:p>
      </dgm:t>
    </dgm:pt>
    <dgm:pt modelId="{1CF50AB9-B8C4-4EEA-A4A4-8B856AFB41F1}">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4000" b="1" dirty="0" smtClean="0">
              <a:latin typeface="Sakkal Majalla" pitchFamily="2" charset="-78"/>
              <a:cs typeface="Sakkal Majalla" pitchFamily="2" charset="-78"/>
            </a:rPr>
            <a:t>رقابة على التّصرّف</a:t>
          </a:r>
          <a:endParaRPr lang="fr-FR" sz="4000" b="1" dirty="0">
            <a:latin typeface="Sakkal Majalla" pitchFamily="2" charset="-78"/>
            <a:cs typeface="Sakkal Majalla" pitchFamily="2" charset="-78"/>
          </a:endParaRPr>
        </a:p>
      </dgm:t>
    </dgm:pt>
    <dgm:pt modelId="{4ECF49B8-D31D-4DDF-869C-592043486DDF}" type="parTrans" cxnId="{3D2AA5A7-1E77-4D01-A784-D7AC69321FFC}">
      <dgm:prSet/>
      <dgm:spPr/>
      <dgm:t>
        <a:bodyPr/>
        <a:lstStyle/>
        <a:p>
          <a:endParaRPr lang="fr-FR"/>
        </a:p>
      </dgm:t>
    </dgm:pt>
    <dgm:pt modelId="{37077F2E-A4F8-4231-9C94-E8B02716E336}" type="sibTrans" cxnId="{3D2AA5A7-1E77-4D01-A784-D7AC69321FFC}">
      <dgm:prSet/>
      <dgm:spPr/>
      <dgm:t>
        <a:bodyPr/>
        <a:lstStyle/>
        <a:p>
          <a:endParaRPr lang="fr-FR"/>
        </a:p>
      </dgm:t>
    </dgm:pt>
    <dgm:pt modelId="{B0BE247F-4ED3-4F3F-9B54-B2AA315A6068}">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4000" b="1" dirty="0" smtClean="0">
              <a:latin typeface="Sakkal Majalla" pitchFamily="2" charset="-78"/>
              <a:cs typeface="Sakkal Majalla" pitchFamily="2" charset="-78"/>
            </a:rPr>
            <a:t>رقابة قضائيّة</a:t>
          </a:r>
          <a:endParaRPr lang="fr-FR" sz="4000" b="1" dirty="0">
            <a:latin typeface="Sakkal Majalla" pitchFamily="2" charset="-78"/>
            <a:cs typeface="Sakkal Majalla" pitchFamily="2" charset="-78"/>
          </a:endParaRPr>
        </a:p>
      </dgm:t>
    </dgm:pt>
    <dgm:pt modelId="{9F621C07-2272-4E29-8A08-8D5058320A8E}" type="parTrans" cxnId="{6401F810-E763-460A-9F42-AD059C67DDA0}">
      <dgm:prSet/>
      <dgm:spPr/>
      <dgm:t>
        <a:bodyPr/>
        <a:lstStyle/>
        <a:p>
          <a:endParaRPr lang="fr-FR"/>
        </a:p>
      </dgm:t>
    </dgm:pt>
    <dgm:pt modelId="{BAD4D3E4-1FEF-49DD-9644-3F978DC43A7F}" type="sibTrans" cxnId="{6401F810-E763-460A-9F42-AD059C67DDA0}">
      <dgm:prSet/>
      <dgm:spPr/>
      <dgm:t>
        <a:bodyPr/>
        <a:lstStyle/>
        <a:p>
          <a:endParaRPr lang="fr-FR"/>
        </a:p>
      </dgm:t>
    </dgm:pt>
    <dgm:pt modelId="{1E29E404-9946-4049-9372-24DB0E06EAED}" type="pres">
      <dgm:prSet presAssocID="{AE0B7EB4-A731-4026-9FCA-F41ECBB09073}" presName="composite" presStyleCnt="0">
        <dgm:presLayoutVars>
          <dgm:chMax val="1"/>
          <dgm:dir/>
          <dgm:resizeHandles val="exact"/>
        </dgm:presLayoutVars>
      </dgm:prSet>
      <dgm:spPr/>
      <dgm:t>
        <a:bodyPr/>
        <a:lstStyle/>
        <a:p>
          <a:endParaRPr lang="fr-FR"/>
        </a:p>
      </dgm:t>
    </dgm:pt>
    <dgm:pt modelId="{5C62355B-EB72-4E52-903E-76AE7E60FA1A}" type="pres">
      <dgm:prSet presAssocID="{B2030088-79DA-44DB-B271-64DAD7E953A6}" presName="roof" presStyleLbl="dkBgShp" presStyleIdx="0" presStyleCnt="2" custScaleY="89055"/>
      <dgm:spPr/>
      <dgm:t>
        <a:bodyPr/>
        <a:lstStyle/>
        <a:p>
          <a:endParaRPr lang="fr-FR"/>
        </a:p>
      </dgm:t>
    </dgm:pt>
    <dgm:pt modelId="{5E484344-A009-4FAC-8CF5-3E143C07D5FF}" type="pres">
      <dgm:prSet presAssocID="{B2030088-79DA-44DB-B271-64DAD7E953A6}" presName="pillars" presStyleCnt="0"/>
      <dgm:spPr/>
    </dgm:pt>
    <dgm:pt modelId="{9243AB21-6C4D-4737-903F-5F2CBDEC57EF}" type="pres">
      <dgm:prSet presAssocID="{B2030088-79DA-44DB-B271-64DAD7E953A6}" presName="pillar1" presStyleLbl="node1" presStyleIdx="0" presStyleCnt="2" custLinFactNeighborY="-1303">
        <dgm:presLayoutVars>
          <dgm:bulletEnabled val="1"/>
        </dgm:presLayoutVars>
      </dgm:prSet>
      <dgm:spPr/>
      <dgm:t>
        <a:bodyPr/>
        <a:lstStyle/>
        <a:p>
          <a:endParaRPr lang="fr-FR"/>
        </a:p>
      </dgm:t>
    </dgm:pt>
    <dgm:pt modelId="{B5846DFF-D169-4EDD-8DD3-4A4EFF11B4D4}" type="pres">
      <dgm:prSet presAssocID="{B0BE247F-4ED3-4F3F-9B54-B2AA315A6068}" presName="pillarX" presStyleLbl="node1" presStyleIdx="1" presStyleCnt="2" custLinFactNeighborY="-1303">
        <dgm:presLayoutVars>
          <dgm:bulletEnabled val="1"/>
        </dgm:presLayoutVars>
      </dgm:prSet>
      <dgm:spPr/>
      <dgm:t>
        <a:bodyPr/>
        <a:lstStyle/>
        <a:p>
          <a:endParaRPr lang="fr-FR"/>
        </a:p>
      </dgm:t>
    </dgm:pt>
    <dgm:pt modelId="{C1762DED-E1CD-43CD-8778-8115710D1C6D}" type="pres">
      <dgm:prSet presAssocID="{B2030088-79DA-44DB-B271-64DAD7E953A6}" presName="base" presStyleLbl="dkBgShp" presStyleIdx="1" presStyleCnt="2"/>
      <dgm:spPr>
        <a:solidFill>
          <a:schemeClr val="bg1"/>
        </a:solidFill>
      </dgm:spPr>
    </dgm:pt>
  </dgm:ptLst>
  <dgm:cxnLst>
    <dgm:cxn modelId="{09159CFE-AE6B-4948-A417-9B5E7E0D68CF}" srcId="{AE0B7EB4-A731-4026-9FCA-F41ECBB09073}" destId="{B2030088-79DA-44DB-B271-64DAD7E953A6}" srcOrd="0" destOrd="0" parTransId="{D826CB81-4FBA-48CB-8AF0-8FEBB8EC56E1}" sibTransId="{A0A951F7-E255-4F5E-ADB3-6D5890844DCF}"/>
    <dgm:cxn modelId="{44A04C9F-EC24-4953-8A2E-F2DF64428637}" type="presOf" srcId="{AE0B7EB4-A731-4026-9FCA-F41ECBB09073}" destId="{1E29E404-9946-4049-9372-24DB0E06EAED}" srcOrd="0" destOrd="0" presId="urn:microsoft.com/office/officeart/2005/8/layout/hList3"/>
    <dgm:cxn modelId="{19F66482-7DFE-4BA5-AB33-DA00BD2E51E0}" type="presOf" srcId="{B0BE247F-4ED3-4F3F-9B54-B2AA315A6068}" destId="{B5846DFF-D169-4EDD-8DD3-4A4EFF11B4D4}" srcOrd="0" destOrd="0" presId="urn:microsoft.com/office/officeart/2005/8/layout/hList3"/>
    <dgm:cxn modelId="{02216446-A505-4911-8B1E-6080FF5BC5A8}" type="presOf" srcId="{1CF50AB9-B8C4-4EEA-A4A4-8B856AFB41F1}" destId="{9243AB21-6C4D-4737-903F-5F2CBDEC57EF}" srcOrd="0" destOrd="0" presId="urn:microsoft.com/office/officeart/2005/8/layout/hList3"/>
    <dgm:cxn modelId="{7F1376B4-B692-4A32-8CA9-3248D4D7D1C9}" type="presOf" srcId="{B2030088-79DA-44DB-B271-64DAD7E953A6}" destId="{5C62355B-EB72-4E52-903E-76AE7E60FA1A}" srcOrd="0" destOrd="0" presId="urn:microsoft.com/office/officeart/2005/8/layout/hList3"/>
    <dgm:cxn modelId="{6401F810-E763-460A-9F42-AD059C67DDA0}" srcId="{B2030088-79DA-44DB-B271-64DAD7E953A6}" destId="{B0BE247F-4ED3-4F3F-9B54-B2AA315A6068}" srcOrd="1" destOrd="0" parTransId="{9F621C07-2272-4E29-8A08-8D5058320A8E}" sibTransId="{BAD4D3E4-1FEF-49DD-9644-3F978DC43A7F}"/>
    <dgm:cxn modelId="{3D2AA5A7-1E77-4D01-A784-D7AC69321FFC}" srcId="{B2030088-79DA-44DB-B271-64DAD7E953A6}" destId="{1CF50AB9-B8C4-4EEA-A4A4-8B856AFB41F1}" srcOrd="0" destOrd="0" parTransId="{4ECF49B8-D31D-4DDF-869C-592043486DDF}" sibTransId="{37077F2E-A4F8-4231-9C94-E8B02716E336}"/>
    <dgm:cxn modelId="{C191F8FB-28C3-4F19-AC2E-4C3D2696734E}" type="presParOf" srcId="{1E29E404-9946-4049-9372-24DB0E06EAED}" destId="{5C62355B-EB72-4E52-903E-76AE7E60FA1A}" srcOrd="0" destOrd="0" presId="urn:microsoft.com/office/officeart/2005/8/layout/hList3"/>
    <dgm:cxn modelId="{A7BCD471-04CE-42BE-A10B-0BDBC314D3FA}" type="presParOf" srcId="{1E29E404-9946-4049-9372-24DB0E06EAED}" destId="{5E484344-A009-4FAC-8CF5-3E143C07D5FF}" srcOrd="1" destOrd="0" presId="urn:microsoft.com/office/officeart/2005/8/layout/hList3"/>
    <dgm:cxn modelId="{7939EBAB-26DE-4A31-98B0-F6C66E750CBE}" type="presParOf" srcId="{5E484344-A009-4FAC-8CF5-3E143C07D5FF}" destId="{9243AB21-6C4D-4737-903F-5F2CBDEC57EF}" srcOrd="0" destOrd="0" presId="urn:microsoft.com/office/officeart/2005/8/layout/hList3"/>
    <dgm:cxn modelId="{A016EFE2-5A3A-4752-B391-17D589C7AEB9}" type="presParOf" srcId="{5E484344-A009-4FAC-8CF5-3E143C07D5FF}" destId="{B5846DFF-D169-4EDD-8DD3-4A4EFF11B4D4}" srcOrd="1" destOrd="0" presId="urn:microsoft.com/office/officeart/2005/8/layout/hList3"/>
    <dgm:cxn modelId="{E0C2B80F-7630-41E3-8FAE-BC396D8C21E5}" type="presParOf" srcId="{1E29E404-9946-4049-9372-24DB0E06EAED}" destId="{C1762DED-E1CD-43CD-8778-8115710D1C6D}" srcOrd="2" destOrd="0" presId="urn:microsoft.com/office/officeart/2005/8/layout/hList3"/>
  </dgm:cxnLst>
  <dgm:bg/>
  <dgm:whole/>
</dgm:dataModel>
</file>

<file path=ppt/diagrams/data9.xml><?xml version="1.0" encoding="utf-8"?>
<dgm:dataModel xmlns:dgm="http://schemas.openxmlformats.org/drawingml/2006/diagram" xmlns:a="http://schemas.openxmlformats.org/drawingml/2006/main">
  <dgm:ptLst>
    <dgm:pt modelId="{AFFC30B5-8E2B-43B5-9734-8BD96F054498}"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fr-FR"/>
        </a:p>
      </dgm:t>
    </dgm:pt>
    <dgm:pt modelId="{A71FBE6B-4667-48C5-9366-3F048A419F3B}">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3200" b="1" dirty="0" smtClean="0">
              <a:solidFill>
                <a:schemeClr val="tx2">
                  <a:lumMod val="50000"/>
                </a:schemeClr>
              </a:solidFill>
              <a:latin typeface="Sakkal Majalla" pitchFamily="2" charset="-78"/>
              <a:cs typeface="Sakkal Majalla" pitchFamily="2" charset="-78"/>
            </a:rPr>
            <a:t>جماعة محليّة (الباب السابع الفصول من 131 إلى 142)</a:t>
          </a:r>
          <a:endParaRPr lang="fr-FR" sz="3200" b="1" dirty="0">
            <a:solidFill>
              <a:schemeClr val="tx2">
                <a:lumMod val="50000"/>
              </a:schemeClr>
            </a:solidFill>
            <a:latin typeface="Sakkal Majalla" pitchFamily="2" charset="-78"/>
            <a:cs typeface="Sakkal Majalla" pitchFamily="2" charset="-78"/>
          </a:endParaRPr>
        </a:p>
      </dgm:t>
    </dgm:pt>
    <dgm:pt modelId="{652D6481-0A9A-4A94-835D-DF598AB862B5}" type="parTrans" cxnId="{78007EF9-584B-4A61-A080-091F68E39493}">
      <dgm:prSet/>
      <dgm:spPr/>
      <dgm:t>
        <a:bodyPr/>
        <a:lstStyle/>
        <a:p>
          <a:endParaRPr lang="fr-FR"/>
        </a:p>
      </dgm:t>
    </dgm:pt>
    <dgm:pt modelId="{D9AC5C20-BC8D-4D35-BD24-EA47200D322A}" type="sibTrans" cxnId="{78007EF9-584B-4A61-A080-091F68E39493}">
      <dgm:prSet/>
      <dgm:spPr/>
      <dgm:t>
        <a:bodyPr/>
        <a:lstStyle/>
        <a:p>
          <a:endParaRPr lang="fr-FR"/>
        </a:p>
      </dgm:t>
    </dgm:pt>
    <dgm:pt modelId="{C59035E9-D7BD-42FD-BCEE-0E647DBCF466}">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r>
            <a:rPr lang="ar-TN" sz="2800" b="1" dirty="0" smtClean="0">
              <a:latin typeface="Sakkal Majalla" pitchFamily="2" charset="-78"/>
              <a:cs typeface="Sakkal Majalla" pitchFamily="2" charset="-78"/>
            </a:rPr>
            <a:t>تدير المصالح المحليّة وفقا لمبدأ التدبير الحر</a:t>
          </a:r>
          <a:endParaRPr lang="fr-FR" sz="2800" b="1" dirty="0">
            <a:latin typeface="Sakkal Majalla" pitchFamily="2" charset="-78"/>
            <a:cs typeface="Sakkal Majalla" pitchFamily="2" charset="-78"/>
          </a:endParaRPr>
        </a:p>
      </dgm:t>
    </dgm:pt>
    <dgm:pt modelId="{CDA4F42E-60A8-4DC2-A425-D67CA8D9483E}" type="parTrans" cxnId="{5C175818-FE99-4884-8DB1-4085EB090515}">
      <dgm:prSet/>
      <dgm:spPr/>
      <dgm:t>
        <a:bodyPr/>
        <a:lstStyle/>
        <a:p>
          <a:endParaRPr lang="fr-FR"/>
        </a:p>
      </dgm:t>
    </dgm:pt>
    <dgm:pt modelId="{E395BD7F-487F-4009-93E7-BC7692970B86}" type="sibTrans" cxnId="{5C175818-FE99-4884-8DB1-4085EB090515}">
      <dgm:prSet/>
      <dgm:spPr/>
      <dgm:t>
        <a:bodyPr/>
        <a:lstStyle/>
        <a:p>
          <a:endParaRPr lang="fr-FR"/>
        </a:p>
      </dgm:t>
    </dgm:pt>
    <dgm:pt modelId="{62A36014-5163-477B-8508-FB85EAEAD836}">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800" b="1" dirty="0" smtClean="0">
              <a:latin typeface="Sakkal Majalla" pitchFamily="2" charset="-78"/>
              <a:cs typeface="Sakkal Majalla" pitchFamily="2" charset="-78"/>
            </a:rPr>
            <a:t>الشخصية القانونية والاستقلالية الإدارية والمالية</a:t>
          </a:r>
          <a:endParaRPr lang="fr-FR" sz="2800" b="1" dirty="0">
            <a:latin typeface="Sakkal Majalla" pitchFamily="2" charset="-78"/>
            <a:cs typeface="Sakkal Majalla" pitchFamily="2" charset="-78"/>
          </a:endParaRPr>
        </a:p>
      </dgm:t>
    </dgm:pt>
    <dgm:pt modelId="{4816B34F-9F73-4DD0-9195-C1D02CD2061C}" type="parTrans" cxnId="{553B9945-8B30-4A1F-A774-D23CECF4E85C}">
      <dgm:prSet/>
      <dgm:spPr/>
      <dgm:t>
        <a:bodyPr/>
        <a:lstStyle/>
        <a:p>
          <a:endParaRPr lang="fr-FR"/>
        </a:p>
      </dgm:t>
    </dgm:pt>
    <dgm:pt modelId="{7AD2694B-A5ED-4759-8576-4DE45D06F38D}" type="sibTrans" cxnId="{553B9945-8B30-4A1F-A774-D23CECF4E85C}">
      <dgm:prSet/>
      <dgm:spPr/>
      <dgm:t>
        <a:bodyPr/>
        <a:lstStyle/>
        <a:p>
          <a:endParaRPr lang="fr-FR"/>
        </a:p>
      </dgm:t>
    </dgm:pt>
    <dgm:pt modelId="{DD74DF38-03B7-4E36-955D-EC632EEEB858}">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ar-TN" sz="2800" b="1" dirty="0" smtClean="0">
              <a:latin typeface="Sakkal Majalla" pitchFamily="2" charset="-78"/>
              <a:cs typeface="Sakkal Majalla" pitchFamily="2" charset="-78"/>
            </a:rPr>
            <a:t>تخضع فيما يتعلّق بشرعيّة أعمالها للرّقابة اللاّحقة</a:t>
          </a:r>
          <a:endParaRPr lang="fr-FR" sz="2800" b="1" dirty="0" smtClean="0">
            <a:latin typeface="Sakkal Majalla" pitchFamily="2" charset="-78"/>
            <a:cs typeface="Sakkal Majalla" pitchFamily="2" charset="-78"/>
          </a:endParaRPr>
        </a:p>
        <a:p>
          <a:pPr defTabSz="1244600">
            <a:lnSpc>
              <a:spcPct val="90000"/>
            </a:lnSpc>
            <a:spcBef>
              <a:spcPct val="0"/>
            </a:spcBef>
            <a:spcAft>
              <a:spcPct val="35000"/>
            </a:spcAft>
          </a:pPr>
          <a:endParaRPr lang="fr-FR" sz="2700" b="1" dirty="0">
            <a:latin typeface="Sakkal Majalla" pitchFamily="2" charset="-78"/>
            <a:cs typeface="Sakkal Majalla" pitchFamily="2" charset="-78"/>
          </a:endParaRPr>
        </a:p>
      </dgm:t>
    </dgm:pt>
    <dgm:pt modelId="{07D82F22-86B1-432D-B350-D21C9D21375B}" type="parTrans" cxnId="{CCD5F1F1-815D-4F84-9C60-5F36A3143759}">
      <dgm:prSet/>
      <dgm:spPr/>
      <dgm:t>
        <a:bodyPr/>
        <a:lstStyle/>
        <a:p>
          <a:endParaRPr lang="fr-FR"/>
        </a:p>
      </dgm:t>
    </dgm:pt>
    <dgm:pt modelId="{259BE728-246C-415E-80B1-55DB723AE59A}" type="sibTrans" cxnId="{CCD5F1F1-815D-4F84-9C60-5F36A3143759}">
      <dgm:prSet/>
      <dgm:spPr/>
      <dgm:t>
        <a:bodyPr/>
        <a:lstStyle/>
        <a:p>
          <a:endParaRPr lang="fr-FR"/>
        </a:p>
      </dgm:t>
    </dgm:pt>
    <dgm:pt modelId="{6916E8B8-9D15-43C4-A644-D0C166D1A446}">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ar-TN" sz="2800" b="1" dirty="0" smtClean="0">
              <a:latin typeface="Sakkal Majalla" pitchFamily="2" charset="-78"/>
              <a:cs typeface="Sakkal Majalla" pitchFamily="2" charset="-78"/>
            </a:rPr>
            <a:t>حريّة التصرّف في مواردها حسب قواعد الحوكمة الرّشيدة وتحت رقابة القضاء المالي</a:t>
          </a:r>
          <a:endParaRPr lang="fr-FR" sz="2800" b="1" dirty="0" smtClean="0">
            <a:latin typeface="Sakkal Majalla" pitchFamily="2" charset="-78"/>
            <a:cs typeface="Sakkal Majalla" pitchFamily="2" charset="-78"/>
          </a:endParaRPr>
        </a:p>
        <a:p>
          <a:pPr defTabSz="1200150">
            <a:lnSpc>
              <a:spcPct val="90000"/>
            </a:lnSpc>
            <a:spcBef>
              <a:spcPct val="0"/>
            </a:spcBef>
            <a:spcAft>
              <a:spcPct val="35000"/>
            </a:spcAft>
          </a:pPr>
          <a:endParaRPr lang="fr-FR" sz="2100" b="1" dirty="0">
            <a:latin typeface="Sakkal Majalla" pitchFamily="2" charset="-78"/>
            <a:cs typeface="Sakkal Majalla" pitchFamily="2" charset="-78"/>
          </a:endParaRPr>
        </a:p>
      </dgm:t>
    </dgm:pt>
    <dgm:pt modelId="{E5BB8413-8458-4B3A-A3C7-BDAE38BB4F19}" type="parTrans" cxnId="{C4720210-12DC-4183-A871-1FD135378486}">
      <dgm:prSet/>
      <dgm:spPr/>
      <dgm:t>
        <a:bodyPr/>
        <a:lstStyle/>
        <a:p>
          <a:endParaRPr lang="fr-FR"/>
        </a:p>
      </dgm:t>
    </dgm:pt>
    <dgm:pt modelId="{D84CF38A-1EC0-4A20-9426-80A4E0905AB8}" type="sibTrans" cxnId="{C4720210-12DC-4183-A871-1FD135378486}">
      <dgm:prSet/>
      <dgm:spPr/>
      <dgm:t>
        <a:bodyPr/>
        <a:lstStyle/>
        <a:p>
          <a:endParaRPr lang="fr-FR"/>
        </a:p>
      </dgm:t>
    </dgm:pt>
    <dgm:pt modelId="{1D63C28E-22AA-4912-B649-41BEC3A3E9D6}" type="pres">
      <dgm:prSet presAssocID="{AFFC30B5-8E2B-43B5-9734-8BD96F054498}" presName="diagram" presStyleCnt="0">
        <dgm:presLayoutVars>
          <dgm:chMax val="1"/>
          <dgm:dir/>
          <dgm:animLvl val="ctr"/>
          <dgm:resizeHandles val="exact"/>
        </dgm:presLayoutVars>
      </dgm:prSet>
      <dgm:spPr/>
      <dgm:t>
        <a:bodyPr/>
        <a:lstStyle/>
        <a:p>
          <a:endParaRPr lang="fr-FR"/>
        </a:p>
      </dgm:t>
    </dgm:pt>
    <dgm:pt modelId="{D14E3FC8-E604-49A2-B4E6-CC3318C3415A}" type="pres">
      <dgm:prSet presAssocID="{AFFC30B5-8E2B-43B5-9734-8BD96F054498}" presName="matrix" presStyleCnt="0"/>
      <dgm:spPr/>
    </dgm:pt>
    <dgm:pt modelId="{501D1E40-034F-41C4-B533-69065C512072}" type="pres">
      <dgm:prSet presAssocID="{AFFC30B5-8E2B-43B5-9734-8BD96F054498}" presName="tile1" presStyleLbl="node1" presStyleIdx="0" presStyleCnt="4"/>
      <dgm:spPr/>
      <dgm:t>
        <a:bodyPr/>
        <a:lstStyle/>
        <a:p>
          <a:endParaRPr lang="fr-FR"/>
        </a:p>
      </dgm:t>
    </dgm:pt>
    <dgm:pt modelId="{817CE44A-1EDC-48AA-8E50-EFD90AD013B2}" type="pres">
      <dgm:prSet presAssocID="{AFFC30B5-8E2B-43B5-9734-8BD96F054498}" presName="tile1text" presStyleLbl="node1" presStyleIdx="0" presStyleCnt="4">
        <dgm:presLayoutVars>
          <dgm:chMax val="0"/>
          <dgm:chPref val="0"/>
          <dgm:bulletEnabled val="1"/>
        </dgm:presLayoutVars>
      </dgm:prSet>
      <dgm:spPr/>
      <dgm:t>
        <a:bodyPr/>
        <a:lstStyle/>
        <a:p>
          <a:endParaRPr lang="fr-FR"/>
        </a:p>
      </dgm:t>
    </dgm:pt>
    <dgm:pt modelId="{9A0558DD-4D0E-4BA5-80AD-A8BC17F03218}" type="pres">
      <dgm:prSet presAssocID="{AFFC30B5-8E2B-43B5-9734-8BD96F054498}" presName="tile2" presStyleLbl="node1" presStyleIdx="1" presStyleCnt="4"/>
      <dgm:spPr/>
      <dgm:t>
        <a:bodyPr/>
        <a:lstStyle/>
        <a:p>
          <a:endParaRPr lang="fr-FR"/>
        </a:p>
      </dgm:t>
    </dgm:pt>
    <dgm:pt modelId="{E5D442E0-113B-465F-BA3D-D3EF543EDCA7}" type="pres">
      <dgm:prSet presAssocID="{AFFC30B5-8E2B-43B5-9734-8BD96F054498}" presName="tile2text" presStyleLbl="node1" presStyleIdx="1" presStyleCnt="4">
        <dgm:presLayoutVars>
          <dgm:chMax val="0"/>
          <dgm:chPref val="0"/>
          <dgm:bulletEnabled val="1"/>
        </dgm:presLayoutVars>
      </dgm:prSet>
      <dgm:spPr/>
      <dgm:t>
        <a:bodyPr/>
        <a:lstStyle/>
        <a:p>
          <a:endParaRPr lang="fr-FR"/>
        </a:p>
      </dgm:t>
    </dgm:pt>
    <dgm:pt modelId="{9DB070FF-338F-4973-9580-15D2A62FAC83}" type="pres">
      <dgm:prSet presAssocID="{AFFC30B5-8E2B-43B5-9734-8BD96F054498}" presName="tile3" presStyleLbl="node1" presStyleIdx="2" presStyleCnt="4"/>
      <dgm:spPr/>
      <dgm:t>
        <a:bodyPr/>
        <a:lstStyle/>
        <a:p>
          <a:endParaRPr lang="fr-FR"/>
        </a:p>
      </dgm:t>
    </dgm:pt>
    <dgm:pt modelId="{B8588C00-CAF8-40F4-9211-875C5349CD06}" type="pres">
      <dgm:prSet presAssocID="{AFFC30B5-8E2B-43B5-9734-8BD96F054498}" presName="tile3text" presStyleLbl="node1" presStyleIdx="2" presStyleCnt="4">
        <dgm:presLayoutVars>
          <dgm:chMax val="0"/>
          <dgm:chPref val="0"/>
          <dgm:bulletEnabled val="1"/>
        </dgm:presLayoutVars>
      </dgm:prSet>
      <dgm:spPr/>
      <dgm:t>
        <a:bodyPr/>
        <a:lstStyle/>
        <a:p>
          <a:endParaRPr lang="fr-FR"/>
        </a:p>
      </dgm:t>
    </dgm:pt>
    <dgm:pt modelId="{BF0A9B76-6007-4083-83CA-94A6F89260EC}" type="pres">
      <dgm:prSet presAssocID="{AFFC30B5-8E2B-43B5-9734-8BD96F054498}" presName="tile4" presStyleLbl="node1" presStyleIdx="3" presStyleCnt="4" custLinFactNeighborX="638" custLinFactNeighborY="1433"/>
      <dgm:spPr/>
      <dgm:t>
        <a:bodyPr/>
        <a:lstStyle/>
        <a:p>
          <a:endParaRPr lang="fr-FR"/>
        </a:p>
      </dgm:t>
    </dgm:pt>
    <dgm:pt modelId="{F8933401-AEDA-453C-B067-60DD826DAD45}" type="pres">
      <dgm:prSet presAssocID="{AFFC30B5-8E2B-43B5-9734-8BD96F054498}" presName="tile4text" presStyleLbl="node1" presStyleIdx="3" presStyleCnt="4">
        <dgm:presLayoutVars>
          <dgm:chMax val="0"/>
          <dgm:chPref val="0"/>
          <dgm:bulletEnabled val="1"/>
        </dgm:presLayoutVars>
      </dgm:prSet>
      <dgm:spPr/>
      <dgm:t>
        <a:bodyPr/>
        <a:lstStyle/>
        <a:p>
          <a:endParaRPr lang="fr-FR"/>
        </a:p>
      </dgm:t>
    </dgm:pt>
    <dgm:pt modelId="{194EB0C1-DC68-4FBD-ACAD-DD6AE41D4AB2}" type="pres">
      <dgm:prSet presAssocID="{AFFC30B5-8E2B-43B5-9734-8BD96F054498}" presName="centerTile" presStyleLbl="fgShp" presStyleIdx="0" presStyleCnt="1" custScaleX="176447">
        <dgm:presLayoutVars>
          <dgm:chMax val="0"/>
          <dgm:chPref val="0"/>
        </dgm:presLayoutVars>
      </dgm:prSet>
      <dgm:spPr/>
      <dgm:t>
        <a:bodyPr/>
        <a:lstStyle/>
        <a:p>
          <a:endParaRPr lang="fr-FR"/>
        </a:p>
      </dgm:t>
    </dgm:pt>
  </dgm:ptLst>
  <dgm:cxnLst>
    <dgm:cxn modelId="{96BA4D75-1EB8-459E-A308-6F43E11A7D33}" type="presOf" srcId="{6916E8B8-9D15-43C4-A644-D0C166D1A446}" destId="{BF0A9B76-6007-4083-83CA-94A6F89260EC}" srcOrd="0" destOrd="0" presId="urn:microsoft.com/office/officeart/2005/8/layout/matrix1"/>
    <dgm:cxn modelId="{589EEAD8-A93E-4AFB-AEC1-D808DFB03635}" type="presOf" srcId="{C59035E9-D7BD-42FD-BCEE-0E647DBCF466}" destId="{817CE44A-1EDC-48AA-8E50-EFD90AD013B2}" srcOrd="1" destOrd="0" presId="urn:microsoft.com/office/officeart/2005/8/layout/matrix1"/>
    <dgm:cxn modelId="{06901D14-C321-4B7C-8488-A4398EEF5A56}" type="presOf" srcId="{62A36014-5163-477B-8508-FB85EAEAD836}" destId="{E5D442E0-113B-465F-BA3D-D3EF543EDCA7}" srcOrd="1" destOrd="0" presId="urn:microsoft.com/office/officeart/2005/8/layout/matrix1"/>
    <dgm:cxn modelId="{83D202CD-5E66-4D18-B8E8-34AF636D794A}" type="presOf" srcId="{DD74DF38-03B7-4E36-955D-EC632EEEB858}" destId="{B8588C00-CAF8-40F4-9211-875C5349CD06}" srcOrd="1" destOrd="0" presId="urn:microsoft.com/office/officeart/2005/8/layout/matrix1"/>
    <dgm:cxn modelId="{78007EF9-584B-4A61-A080-091F68E39493}" srcId="{AFFC30B5-8E2B-43B5-9734-8BD96F054498}" destId="{A71FBE6B-4667-48C5-9366-3F048A419F3B}" srcOrd="0" destOrd="0" parTransId="{652D6481-0A9A-4A94-835D-DF598AB862B5}" sibTransId="{D9AC5C20-BC8D-4D35-BD24-EA47200D322A}"/>
    <dgm:cxn modelId="{DC28B838-355A-44F9-B43C-01851A9346A2}" type="presOf" srcId="{6916E8B8-9D15-43C4-A644-D0C166D1A446}" destId="{F8933401-AEDA-453C-B067-60DD826DAD45}" srcOrd="1" destOrd="0" presId="urn:microsoft.com/office/officeart/2005/8/layout/matrix1"/>
    <dgm:cxn modelId="{3E301D02-2CA9-4F53-9B03-484109EC74F9}" type="presOf" srcId="{AFFC30B5-8E2B-43B5-9734-8BD96F054498}" destId="{1D63C28E-22AA-4912-B649-41BEC3A3E9D6}" srcOrd="0" destOrd="0" presId="urn:microsoft.com/office/officeart/2005/8/layout/matrix1"/>
    <dgm:cxn modelId="{9C2DD6F8-D52F-45AF-BCD2-20E65D29CC7B}" type="presOf" srcId="{DD74DF38-03B7-4E36-955D-EC632EEEB858}" destId="{9DB070FF-338F-4973-9580-15D2A62FAC83}" srcOrd="0" destOrd="0" presId="urn:microsoft.com/office/officeart/2005/8/layout/matrix1"/>
    <dgm:cxn modelId="{5C175818-FE99-4884-8DB1-4085EB090515}" srcId="{A71FBE6B-4667-48C5-9366-3F048A419F3B}" destId="{C59035E9-D7BD-42FD-BCEE-0E647DBCF466}" srcOrd="0" destOrd="0" parTransId="{CDA4F42E-60A8-4DC2-A425-D67CA8D9483E}" sibTransId="{E395BD7F-487F-4009-93E7-BC7692970B86}"/>
    <dgm:cxn modelId="{4B0DFC96-1620-4791-996F-243CF8C1E8CC}" type="presOf" srcId="{A71FBE6B-4667-48C5-9366-3F048A419F3B}" destId="{194EB0C1-DC68-4FBD-ACAD-DD6AE41D4AB2}" srcOrd="0" destOrd="0" presId="urn:microsoft.com/office/officeart/2005/8/layout/matrix1"/>
    <dgm:cxn modelId="{C4720210-12DC-4183-A871-1FD135378486}" srcId="{A71FBE6B-4667-48C5-9366-3F048A419F3B}" destId="{6916E8B8-9D15-43C4-A644-D0C166D1A446}" srcOrd="3" destOrd="0" parTransId="{E5BB8413-8458-4B3A-A3C7-BDAE38BB4F19}" sibTransId="{D84CF38A-1EC0-4A20-9426-80A4E0905AB8}"/>
    <dgm:cxn modelId="{CCD5F1F1-815D-4F84-9C60-5F36A3143759}" srcId="{A71FBE6B-4667-48C5-9366-3F048A419F3B}" destId="{DD74DF38-03B7-4E36-955D-EC632EEEB858}" srcOrd="2" destOrd="0" parTransId="{07D82F22-86B1-432D-B350-D21C9D21375B}" sibTransId="{259BE728-246C-415E-80B1-55DB723AE59A}"/>
    <dgm:cxn modelId="{553B9945-8B30-4A1F-A774-D23CECF4E85C}" srcId="{A71FBE6B-4667-48C5-9366-3F048A419F3B}" destId="{62A36014-5163-477B-8508-FB85EAEAD836}" srcOrd="1" destOrd="0" parTransId="{4816B34F-9F73-4DD0-9195-C1D02CD2061C}" sibTransId="{7AD2694B-A5ED-4759-8576-4DE45D06F38D}"/>
    <dgm:cxn modelId="{0147C465-0F14-4216-A2C6-825AE496E9C3}" type="presOf" srcId="{62A36014-5163-477B-8508-FB85EAEAD836}" destId="{9A0558DD-4D0E-4BA5-80AD-A8BC17F03218}" srcOrd="0" destOrd="0" presId="urn:microsoft.com/office/officeart/2005/8/layout/matrix1"/>
    <dgm:cxn modelId="{C72AC4EE-14A4-4C9D-A8B9-307098D7DD4E}" type="presOf" srcId="{C59035E9-D7BD-42FD-BCEE-0E647DBCF466}" destId="{501D1E40-034F-41C4-B533-69065C512072}" srcOrd="0" destOrd="0" presId="urn:microsoft.com/office/officeart/2005/8/layout/matrix1"/>
    <dgm:cxn modelId="{8C625A81-9FA7-4AFB-B2EA-7A8165DAD503}" type="presParOf" srcId="{1D63C28E-22AA-4912-B649-41BEC3A3E9D6}" destId="{D14E3FC8-E604-49A2-B4E6-CC3318C3415A}" srcOrd="0" destOrd="0" presId="urn:microsoft.com/office/officeart/2005/8/layout/matrix1"/>
    <dgm:cxn modelId="{028AFD66-6903-4D27-BDF5-8566D11A963C}" type="presParOf" srcId="{D14E3FC8-E604-49A2-B4E6-CC3318C3415A}" destId="{501D1E40-034F-41C4-B533-69065C512072}" srcOrd="0" destOrd="0" presId="urn:microsoft.com/office/officeart/2005/8/layout/matrix1"/>
    <dgm:cxn modelId="{D8FB5A93-8CD5-403A-AC68-DBD746B099C9}" type="presParOf" srcId="{D14E3FC8-E604-49A2-B4E6-CC3318C3415A}" destId="{817CE44A-1EDC-48AA-8E50-EFD90AD013B2}" srcOrd="1" destOrd="0" presId="urn:microsoft.com/office/officeart/2005/8/layout/matrix1"/>
    <dgm:cxn modelId="{A94761C2-B294-4A37-8124-90F1B8EB28EB}" type="presParOf" srcId="{D14E3FC8-E604-49A2-B4E6-CC3318C3415A}" destId="{9A0558DD-4D0E-4BA5-80AD-A8BC17F03218}" srcOrd="2" destOrd="0" presId="urn:microsoft.com/office/officeart/2005/8/layout/matrix1"/>
    <dgm:cxn modelId="{271EAA42-3A89-418B-866A-33A287713FE4}" type="presParOf" srcId="{D14E3FC8-E604-49A2-B4E6-CC3318C3415A}" destId="{E5D442E0-113B-465F-BA3D-D3EF543EDCA7}" srcOrd="3" destOrd="0" presId="urn:microsoft.com/office/officeart/2005/8/layout/matrix1"/>
    <dgm:cxn modelId="{D87AFC0C-B27B-46B7-96A7-9C28A9DE2D27}" type="presParOf" srcId="{D14E3FC8-E604-49A2-B4E6-CC3318C3415A}" destId="{9DB070FF-338F-4973-9580-15D2A62FAC83}" srcOrd="4" destOrd="0" presId="urn:microsoft.com/office/officeart/2005/8/layout/matrix1"/>
    <dgm:cxn modelId="{6CF39738-6CBC-4316-93BD-F8637EA48EA5}" type="presParOf" srcId="{D14E3FC8-E604-49A2-B4E6-CC3318C3415A}" destId="{B8588C00-CAF8-40F4-9211-875C5349CD06}" srcOrd="5" destOrd="0" presId="urn:microsoft.com/office/officeart/2005/8/layout/matrix1"/>
    <dgm:cxn modelId="{34931A5C-D31E-4CE6-B0DD-3AAEA4484256}" type="presParOf" srcId="{D14E3FC8-E604-49A2-B4E6-CC3318C3415A}" destId="{BF0A9B76-6007-4083-83CA-94A6F89260EC}" srcOrd="6" destOrd="0" presId="urn:microsoft.com/office/officeart/2005/8/layout/matrix1"/>
    <dgm:cxn modelId="{A42EC1F0-BB9C-49CE-A479-1771B79641CB}" type="presParOf" srcId="{D14E3FC8-E604-49A2-B4E6-CC3318C3415A}" destId="{F8933401-AEDA-453C-B067-60DD826DAD45}" srcOrd="7" destOrd="0" presId="urn:microsoft.com/office/officeart/2005/8/layout/matrix1"/>
    <dgm:cxn modelId="{F1406E05-562F-488E-ACEB-95C97FE59859}" type="presParOf" srcId="{1D63C28E-22AA-4912-B649-41BEC3A3E9D6}" destId="{194EB0C1-DC68-4FBD-ACAD-DD6AE41D4AB2}" srcOrd="1" destOrd="0" presId="urn:microsoft.com/office/officeart/2005/8/layout/matrix1"/>
  </dgm:cxnLst>
  <dgm:bg/>
  <dgm:whole/>
</dgm:dataModel>
</file>

<file path=ppt/diagrams/data10.xml><?xml version="1.0" encoding="utf-8"?>
<dgm:dataModel xmlns:dgm="http://schemas.openxmlformats.org/drawingml/2006/diagram" xmlns:a="http://schemas.openxmlformats.org/drawingml/2006/main">
  <dgm:ptLst>
    <dgm:pt modelId="{8F4BC791-AD9A-469C-9767-AF8DB8A6E151}"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fr-FR"/>
        </a:p>
      </dgm:t>
    </dgm:pt>
    <dgm:pt modelId="{E9A869E9-C40B-4E72-A327-4E05D79876F4}">
      <dgm:prSet phldrT="[Texte]" custT="1">
        <dgm:style>
          <a:lnRef idx="2">
            <a:schemeClr val="accent2"/>
          </a:lnRef>
          <a:fillRef idx="1">
            <a:schemeClr val="lt1"/>
          </a:fillRef>
          <a:effectRef idx="0">
            <a:schemeClr val="accent2"/>
          </a:effectRef>
          <a:fontRef idx="minor">
            <a:schemeClr val="dk1"/>
          </a:fontRef>
        </dgm:style>
      </dgm:prSet>
      <dgm:spPr>
        <a:solidFill>
          <a:schemeClr val="accent2">
            <a:lumMod val="40000"/>
            <a:lumOff val="60000"/>
          </a:schemeClr>
        </a:solidFill>
      </dgm:spPr>
      <dgm:t>
        <a:bodyPr/>
        <a:lstStyle/>
        <a:p>
          <a:pPr rtl="1"/>
          <a:r>
            <a:rPr lang="ar-TN" sz="4000" b="1" dirty="0" smtClean="0">
              <a:solidFill>
                <a:schemeClr val="tx1"/>
              </a:solidFill>
              <a:latin typeface="Sakkal Majalla" pitchFamily="2" charset="-78"/>
              <a:cs typeface="Sakkal Majalla" pitchFamily="2" charset="-78"/>
            </a:rPr>
            <a:t>حريّة التصرّف في الموارد والأملاك لخدمة المصالح المحليّة</a:t>
          </a:r>
          <a:endParaRPr lang="fr-FR" sz="4000" b="1" dirty="0">
            <a:solidFill>
              <a:schemeClr val="tx1"/>
            </a:solidFill>
            <a:latin typeface="Sakkal Majalla" pitchFamily="2" charset="-78"/>
            <a:cs typeface="Sakkal Majalla" pitchFamily="2" charset="-78"/>
          </a:endParaRPr>
        </a:p>
      </dgm:t>
    </dgm:pt>
    <dgm:pt modelId="{FFD50322-207C-467F-97DA-C9B34C33977B}" type="parTrans" cxnId="{531FC1B6-FB90-482F-9D2F-48E6972DF2E5}">
      <dgm:prSet/>
      <dgm:spPr/>
      <dgm:t>
        <a:bodyPr/>
        <a:lstStyle/>
        <a:p>
          <a:endParaRPr lang="fr-FR"/>
        </a:p>
      </dgm:t>
    </dgm:pt>
    <dgm:pt modelId="{14B0DAC3-3BEE-4368-BE76-7D9D81B98A28}" type="sibTrans" cxnId="{531FC1B6-FB90-482F-9D2F-48E6972DF2E5}">
      <dgm:prSet/>
      <dgm:spPr/>
      <dgm:t>
        <a:bodyPr/>
        <a:lstStyle/>
        <a:p>
          <a:endParaRPr lang="fr-FR"/>
        </a:p>
      </dgm:t>
    </dgm:pt>
    <dgm:pt modelId="{3C1EB41F-CFBB-417A-9AF8-E828FCC892D5}">
      <dgm:prSet phldrT="[Texte]">
        <dgm:style>
          <a:lnRef idx="2">
            <a:schemeClr val="accent3"/>
          </a:lnRef>
          <a:fillRef idx="1">
            <a:schemeClr val="lt1"/>
          </a:fillRef>
          <a:effectRef idx="0">
            <a:schemeClr val="accent3"/>
          </a:effectRef>
          <a:fontRef idx="minor">
            <a:schemeClr val="dk1"/>
          </a:fontRef>
        </dgm:style>
      </dgm:prSet>
      <dgm:spPr/>
      <dgm:t>
        <a:bodyPr/>
        <a:lstStyle/>
        <a:p>
          <a:pPr rtl="1"/>
          <a:r>
            <a:rPr lang="ar-TN" b="1" dirty="0" smtClean="0">
              <a:latin typeface="Sakkal Majalla" pitchFamily="2" charset="-78"/>
              <a:cs typeface="Sakkal Majalla" pitchFamily="2" charset="-78"/>
            </a:rPr>
            <a:t>الرّقابة اللاحقة على شرعيّة الأعمال</a:t>
          </a:r>
          <a:endParaRPr lang="fr-FR" b="1" dirty="0">
            <a:latin typeface="Sakkal Majalla" pitchFamily="2" charset="-78"/>
            <a:cs typeface="Sakkal Majalla" pitchFamily="2" charset="-78"/>
          </a:endParaRPr>
        </a:p>
      </dgm:t>
    </dgm:pt>
    <dgm:pt modelId="{030C4C03-B25D-4EEC-9A28-B652D0EF13A0}" type="parTrans" cxnId="{E92ACD1B-2853-443E-A3A9-CA29BE56DAEE}">
      <dgm:prSet/>
      <dgm:spPr/>
      <dgm:t>
        <a:bodyPr/>
        <a:lstStyle/>
        <a:p>
          <a:endParaRPr lang="fr-FR"/>
        </a:p>
      </dgm:t>
    </dgm:pt>
    <dgm:pt modelId="{9FC192F8-52A6-474F-9D56-44E32DE8135B}" type="sibTrans" cxnId="{E92ACD1B-2853-443E-A3A9-CA29BE56DAEE}">
      <dgm:prSet/>
      <dgm:spPr/>
      <dgm:t>
        <a:bodyPr/>
        <a:lstStyle/>
        <a:p>
          <a:endParaRPr lang="fr-FR"/>
        </a:p>
      </dgm:t>
    </dgm:pt>
    <dgm:pt modelId="{2D584F14-98C1-4B31-BB8B-166A48496221}">
      <dgm:prSet phldrT="[Texte]">
        <dgm:style>
          <a:lnRef idx="2">
            <a:schemeClr val="accent3"/>
          </a:lnRef>
          <a:fillRef idx="1">
            <a:schemeClr val="lt1"/>
          </a:fillRef>
          <a:effectRef idx="0">
            <a:schemeClr val="accent3"/>
          </a:effectRef>
          <a:fontRef idx="minor">
            <a:schemeClr val="dk1"/>
          </a:fontRef>
        </dgm:style>
      </dgm:prSet>
      <dgm:spPr/>
      <dgm:t>
        <a:bodyPr/>
        <a:lstStyle/>
        <a:p>
          <a:pPr rtl="1"/>
          <a:r>
            <a:rPr lang="ar-TN" b="1" dirty="0" smtClean="0">
              <a:latin typeface="Sakkal Majalla" pitchFamily="2" charset="-78"/>
              <a:cs typeface="Sakkal Majalla" pitchFamily="2" charset="-78"/>
            </a:rPr>
            <a:t>التقيّد بمبدأ الشّرعيّة الماليّة وقاعدة التوازن الحقيقي للميزانية</a:t>
          </a:r>
          <a:endParaRPr lang="fr-FR" b="1" dirty="0">
            <a:latin typeface="Sakkal Majalla" pitchFamily="2" charset="-78"/>
            <a:cs typeface="Sakkal Majalla" pitchFamily="2" charset="-78"/>
          </a:endParaRPr>
        </a:p>
      </dgm:t>
    </dgm:pt>
    <dgm:pt modelId="{489F033A-4BFA-4687-BB82-995F37FA9905}" type="parTrans" cxnId="{75474512-E8E2-44E1-925C-02ED895A947F}">
      <dgm:prSet/>
      <dgm:spPr/>
      <dgm:t>
        <a:bodyPr/>
        <a:lstStyle/>
        <a:p>
          <a:endParaRPr lang="fr-FR"/>
        </a:p>
      </dgm:t>
    </dgm:pt>
    <dgm:pt modelId="{637969B2-7348-4F02-A964-7588404B5169}" type="sibTrans" cxnId="{75474512-E8E2-44E1-925C-02ED895A947F}">
      <dgm:prSet/>
      <dgm:spPr/>
      <dgm:t>
        <a:bodyPr/>
        <a:lstStyle/>
        <a:p>
          <a:endParaRPr lang="fr-FR"/>
        </a:p>
      </dgm:t>
    </dgm:pt>
    <dgm:pt modelId="{5A77E870-F206-4217-A048-2AC8DBE1C413}">
      <dgm:prSet phldrT="[Texte]">
        <dgm:style>
          <a:lnRef idx="2">
            <a:schemeClr val="accent3"/>
          </a:lnRef>
          <a:fillRef idx="1">
            <a:schemeClr val="lt1"/>
          </a:fillRef>
          <a:effectRef idx="0">
            <a:schemeClr val="accent3"/>
          </a:effectRef>
          <a:fontRef idx="minor">
            <a:schemeClr val="dk1"/>
          </a:fontRef>
        </dgm:style>
      </dgm:prSet>
      <dgm:spPr/>
      <dgm:t>
        <a:bodyPr/>
        <a:lstStyle/>
        <a:p>
          <a:pPr rtl="1"/>
          <a:r>
            <a:rPr lang="ar-TN" b="1" dirty="0" smtClean="0">
              <a:latin typeface="Sakkal Majalla" pitchFamily="2" charset="-78"/>
              <a:cs typeface="Sakkal Majalla" pitchFamily="2" charset="-78"/>
            </a:rPr>
            <a:t>وفقا لقواعد الحوكمة الرّشيدة والاستعمال الأجدى للماليّة العموميّة</a:t>
          </a:r>
          <a:endParaRPr lang="fr-FR" b="1" dirty="0">
            <a:latin typeface="Sakkal Majalla" pitchFamily="2" charset="-78"/>
            <a:cs typeface="Sakkal Majalla" pitchFamily="2" charset="-78"/>
          </a:endParaRPr>
        </a:p>
      </dgm:t>
    </dgm:pt>
    <dgm:pt modelId="{7C0B55F8-7FF8-41B3-BE5B-76066DB1419D}" type="parTrans" cxnId="{18E4A328-0006-4505-A1AF-41D9A361A66D}">
      <dgm:prSet/>
      <dgm:spPr/>
      <dgm:t>
        <a:bodyPr/>
        <a:lstStyle/>
        <a:p>
          <a:endParaRPr lang="fr-FR"/>
        </a:p>
      </dgm:t>
    </dgm:pt>
    <dgm:pt modelId="{6657AF31-EC9E-4D70-B688-CB4BABAEB7F9}" type="sibTrans" cxnId="{18E4A328-0006-4505-A1AF-41D9A361A66D}">
      <dgm:prSet/>
      <dgm:spPr/>
      <dgm:t>
        <a:bodyPr/>
        <a:lstStyle/>
        <a:p>
          <a:endParaRPr lang="fr-FR"/>
        </a:p>
      </dgm:t>
    </dgm:pt>
    <dgm:pt modelId="{E18A1FA6-4C14-4236-BADE-BF11E50AF033}" type="pres">
      <dgm:prSet presAssocID="{8F4BC791-AD9A-469C-9767-AF8DB8A6E151}" presName="composite" presStyleCnt="0">
        <dgm:presLayoutVars>
          <dgm:chMax val="1"/>
          <dgm:dir/>
          <dgm:resizeHandles val="exact"/>
        </dgm:presLayoutVars>
      </dgm:prSet>
      <dgm:spPr/>
      <dgm:t>
        <a:bodyPr/>
        <a:lstStyle/>
        <a:p>
          <a:endParaRPr lang="fr-FR"/>
        </a:p>
      </dgm:t>
    </dgm:pt>
    <dgm:pt modelId="{DC3A0B0E-EB88-478A-A777-E26642DDF36C}" type="pres">
      <dgm:prSet presAssocID="{E9A869E9-C40B-4E72-A327-4E05D79876F4}" presName="roof" presStyleLbl="dkBgShp" presStyleIdx="0" presStyleCnt="2"/>
      <dgm:spPr/>
      <dgm:t>
        <a:bodyPr/>
        <a:lstStyle/>
        <a:p>
          <a:endParaRPr lang="fr-FR"/>
        </a:p>
      </dgm:t>
    </dgm:pt>
    <dgm:pt modelId="{CA2E0ED5-A524-47FA-813C-DD6FF6555386}" type="pres">
      <dgm:prSet presAssocID="{E9A869E9-C40B-4E72-A327-4E05D79876F4}" presName="pillars" presStyleCnt="0"/>
      <dgm:spPr/>
    </dgm:pt>
    <dgm:pt modelId="{4C30F147-8EAB-446D-8A57-213C8EB1739B}" type="pres">
      <dgm:prSet presAssocID="{E9A869E9-C40B-4E72-A327-4E05D79876F4}" presName="pillar1" presStyleLbl="node1" presStyleIdx="0" presStyleCnt="3" custLinFactNeighborX="-147" custLinFactNeighborY="493">
        <dgm:presLayoutVars>
          <dgm:bulletEnabled val="1"/>
        </dgm:presLayoutVars>
      </dgm:prSet>
      <dgm:spPr/>
      <dgm:t>
        <a:bodyPr/>
        <a:lstStyle/>
        <a:p>
          <a:endParaRPr lang="fr-FR"/>
        </a:p>
      </dgm:t>
    </dgm:pt>
    <dgm:pt modelId="{2F0B7134-8916-49B5-9BD5-C04C222B32DB}" type="pres">
      <dgm:prSet presAssocID="{2D584F14-98C1-4B31-BB8B-166A48496221}" presName="pillarX" presStyleLbl="node1" presStyleIdx="1" presStyleCnt="3" custLinFactNeighborX="-752" custLinFactNeighborY="493">
        <dgm:presLayoutVars>
          <dgm:bulletEnabled val="1"/>
        </dgm:presLayoutVars>
      </dgm:prSet>
      <dgm:spPr/>
      <dgm:t>
        <a:bodyPr/>
        <a:lstStyle/>
        <a:p>
          <a:endParaRPr lang="fr-FR"/>
        </a:p>
      </dgm:t>
    </dgm:pt>
    <dgm:pt modelId="{74E4738D-96FC-4306-B69F-D6314670B777}" type="pres">
      <dgm:prSet presAssocID="{5A77E870-F206-4217-A048-2AC8DBE1C413}" presName="pillarX" presStyleLbl="node1" presStyleIdx="2" presStyleCnt="3" custLinFactNeighborX="-206" custLinFactNeighborY="493">
        <dgm:presLayoutVars>
          <dgm:bulletEnabled val="1"/>
        </dgm:presLayoutVars>
      </dgm:prSet>
      <dgm:spPr/>
      <dgm:t>
        <a:bodyPr/>
        <a:lstStyle/>
        <a:p>
          <a:endParaRPr lang="fr-FR"/>
        </a:p>
      </dgm:t>
    </dgm:pt>
    <dgm:pt modelId="{3CCA2FFD-A48C-4FB2-A6AA-1027552D37AF}" type="pres">
      <dgm:prSet presAssocID="{E9A869E9-C40B-4E72-A327-4E05D79876F4}" presName="base" presStyleLbl="dkBgShp" presStyleIdx="1" presStyleCnt="2" custFlipVert="1" custScaleY="22829"/>
      <dgm:spPr>
        <a:solidFill>
          <a:schemeClr val="bg1"/>
        </a:solidFill>
      </dgm:spPr>
    </dgm:pt>
  </dgm:ptLst>
  <dgm:cxnLst>
    <dgm:cxn modelId="{F01AEB21-1109-45DD-8DEF-98D756E5E154}" type="presOf" srcId="{2D584F14-98C1-4B31-BB8B-166A48496221}" destId="{2F0B7134-8916-49B5-9BD5-C04C222B32DB}" srcOrd="0" destOrd="0" presId="urn:microsoft.com/office/officeart/2005/8/layout/hList3"/>
    <dgm:cxn modelId="{C562F101-757B-470C-8D69-22F9A5605BD4}" type="presOf" srcId="{5A77E870-F206-4217-A048-2AC8DBE1C413}" destId="{74E4738D-96FC-4306-B69F-D6314670B777}" srcOrd="0" destOrd="0" presId="urn:microsoft.com/office/officeart/2005/8/layout/hList3"/>
    <dgm:cxn modelId="{99C285D4-E874-48DF-9404-4B8FD2D4505E}" type="presOf" srcId="{8F4BC791-AD9A-469C-9767-AF8DB8A6E151}" destId="{E18A1FA6-4C14-4236-BADE-BF11E50AF033}" srcOrd="0" destOrd="0" presId="urn:microsoft.com/office/officeart/2005/8/layout/hList3"/>
    <dgm:cxn modelId="{18E4A328-0006-4505-A1AF-41D9A361A66D}" srcId="{E9A869E9-C40B-4E72-A327-4E05D79876F4}" destId="{5A77E870-F206-4217-A048-2AC8DBE1C413}" srcOrd="2" destOrd="0" parTransId="{7C0B55F8-7FF8-41B3-BE5B-76066DB1419D}" sibTransId="{6657AF31-EC9E-4D70-B688-CB4BABAEB7F9}"/>
    <dgm:cxn modelId="{531FC1B6-FB90-482F-9D2F-48E6972DF2E5}" srcId="{8F4BC791-AD9A-469C-9767-AF8DB8A6E151}" destId="{E9A869E9-C40B-4E72-A327-4E05D79876F4}" srcOrd="0" destOrd="0" parTransId="{FFD50322-207C-467F-97DA-C9B34C33977B}" sibTransId="{14B0DAC3-3BEE-4368-BE76-7D9D81B98A28}"/>
    <dgm:cxn modelId="{416D47C4-8664-437A-B48A-03CA85D69516}" type="presOf" srcId="{E9A869E9-C40B-4E72-A327-4E05D79876F4}" destId="{DC3A0B0E-EB88-478A-A777-E26642DDF36C}" srcOrd="0" destOrd="0" presId="urn:microsoft.com/office/officeart/2005/8/layout/hList3"/>
    <dgm:cxn modelId="{E92ACD1B-2853-443E-A3A9-CA29BE56DAEE}" srcId="{E9A869E9-C40B-4E72-A327-4E05D79876F4}" destId="{3C1EB41F-CFBB-417A-9AF8-E828FCC892D5}" srcOrd="0" destOrd="0" parTransId="{030C4C03-B25D-4EEC-9A28-B652D0EF13A0}" sibTransId="{9FC192F8-52A6-474F-9D56-44E32DE8135B}"/>
    <dgm:cxn modelId="{75474512-E8E2-44E1-925C-02ED895A947F}" srcId="{E9A869E9-C40B-4E72-A327-4E05D79876F4}" destId="{2D584F14-98C1-4B31-BB8B-166A48496221}" srcOrd="1" destOrd="0" parTransId="{489F033A-4BFA-4687-BB82-995F37FA9905}" sibTransId="{637969B2-7348-4F02-A964-7588404B5169}"/>
    <dgm:cxn modelId="{B5BB7FF6-32FB-43DE-9A2E-A8C0AA8CEFA5}" type="presOf" srcId="{3C1EB41F-CFBB-417A-9AF8-E828FCC892D5}" destId="{4C30F147-8EAB-446D-8A57-213C8EB1739B}" srcOrd="0" destOrd="0" presId="urn:microsoft.com/office/officeart/2005/8/layout/hList3"/>
    <dgm:cxn modelId="{B5CDE8EA-5F84-4F5F-BBCF-D973C7AA1691}" type="presParOf" srcId="{E18A1FA6-4C14-4236-BADE-BF11E50AF033}" destId="{DC3A0B0E-EB88-478A-A777-E26642DDF36C}" srcOrd="0" destOrd="0" presId="urn:microsoft.com/office/officeart/2005/8/layout/hList3"/>
    <dgm:cxn modelId="{4473580F-005C-4D8A-9B46-DC0348B5B121}" type="presParOf" srcId="{E18A1FA6-4C14-4236-BADE-BF11E50AF033}" destId="{CA2E0ED5-A524-47FA-813C-DD6FF6555386}" srcOrd="1" destOrd="0" presId="urn:microsoft.com/office/officeart/2005/8/layout/hList3"/>
    <dgm:cxn modelId="{402D2E85-0CF7-40C1-8C2D-EAE1D58A728D}" type="presParOf" srcId="{CA2E0ED5-A524-47FA-813C-DD6FF6555386}" destId="{4C30F147-8EAB-446D-8A57-213C8EB1739B}" srcOrd="0" destOrd="0" presId="urn:microsoft.com/office/officeart/2005/8/layout/hList3"/>
    <dgm:cxn modelId="{19F03227-BF8C-4A38-A048-E366D03A5C1D}" type="presParOf" srcId="{CA2E0ED5-A524-47FA-813C-DD6FF6555386}" destId="{2F0B7134-8916-49B5-9BD5-C04C222B32DB}" srcOrd="1" destOrd="0" presId="urn:microsoft.com/office/officeart/2005/8/layout/hList3"/>
    <dgm:cxn modelId="{57152A4B-CECF-485D-8F10-93C1696C2BF6}" type="presParOf" srcId="{CA2E0ED5-A524-47FA-813C-DD6FF6555386}" destId="{74E4738D-96FC-4306-B69F-D6314670B777}" srcOrd="2" destOrd="0" presId="urn:microsoft.com/office/officeart/2005/8/layout/hList3"/>
    <dgm:cxn modelId="{6B9617C9-B9F0-4B64-9A6C-816FBB47A1EA}" type="presParOf" srcId="{E18A1FA6-4C14-4236-BADE-BF11E50AF033}" destId="{3CCA2FFD-A48C-4FB2-A6AA-1027552D37AF}" srcOrd="2" destOrd="0" presId="urn:microsoft.com/office/officeart/2005/8/layout/hList3"/>
  </dgm:cxnLst>
  <dgm:bg/>
  <dgm:whole/>
</dgm:dataModel>
</file>

<file path=ppt/diagrams/data11.xml><?xml version="1.0" encoding="utf-8"?>
<dgm:dataModel xmlns:dgm="http://schemas.openxmlformats.org/drawingml/2006/diagram" xmlns:a="http://schemas.openxmlformats.org/drawingml/2006/main">
  <dgm:ptLst>
    <dgm:pt modelId="{9E88F22C-09B0-4362-88E6-72E6D98EC451}"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fr-FR"/>
        </a:p>
      </dgm:t>
    </dgm:pt>
    <dgm:pt modelId="{C664C42D-8DB3-429E-991C-1AA437CB2617}">
      <dgm:prSet phldrT="[Texte]"/>
      <dgm:spPr>
        <a:solidFill>
          <a:srgbClr val="FFC000"/>
        </a:solidFill>
        <a:ln>
          <a:solidFill>
            <a:schemeClr val="tx1"/>
          </a:solidFill>
        </a:ln>
      </dgm:spPr>
      <dgm:t>
        <a:bodyPr/>
        <a:lstStyle/>
        <a:p>
          <a:pPr rtl="1"/>
          <a:r>
            <a:rPr lang="ar-TN" b="1" dirty="0" smtClean="0">
              <a:solidFill>
                <a:srgbClr val="002060"/>
              </a:solidFill>
              <a:latin typeface="Sakkal Majalla" pitchFamily="2" charset="-78"/>
              <a:cs typeface="Sakkal Majalla" pitchFamily="2" charset="-78"/>
            </a:rPr>
            <a:t>رقابة قضائيّة</a:t>
          </a:r>
          <a:endParaRPr lang="fr-FR" b="1" dirty="0">
            <a:solidFill>
              <a:srgbClr val="002060"/>
            </a:solidFill>
            <a:latin typeface="Sakkal Majalla" pitchFamily="2" charset="-78"/>
            <a:cs typeface="Sakkal Majalla" pitchFamily="2" charset="-78"/>
          </a:endParaRPr>
        </a:p>
      </dgm:t>
    </dgm:pt>
    <dgm:pt modelId="{6FF966EC-AD53-460D-9426-EE70EE096EC1}" type="parTrans" cxnId="{4BDC90CF-3DEA-423E-8FCB-D991CBD4AFB4}">
      <dgm:prSet/>
      <dgm:spPr/>
      <dgm:t>
        <a:bodyPr/>
        <a:lstStyle/>
        <a:p>
          <a:endParaRPr lang="fr-FR"/>
        </a:p>
      </dgm:t>
    </dgm:pt>
    <dgm:pt modelId="{738F421F-47CF-4549-9B0B-692AE698BF38}" type="sibTrans" cxnId="{4BDC90CF-3DEA-423E-8FCB-D991CBD4AFB4}">
      <dgm:prSet/>
      <dgm:spPr/>
      <dgm:t>
        <a:bodyPr/>
        <a:lstStyle/>
        <a:p>
          <a:endParaRPr lang="fr-FR"/>
        </a:p>
      </dgm:t>
    </dgm:pt>
    <dgm:pt modelId="{6F572BFC-4096-4AD3-A15D-13DE34B6C0AC}">
      <dgm:prSet phldrT="[Texte]"/>
      <dgm:spPr>
        <a:solidFill>
          <a:schemeClr val="accent2">
            <a:lumMod val="20000"/>
            <a:lumOff val="80000"/>
          </a:schemeClr>
        </a:solidFill>
        <a:ln>
          <a:solidFill>
            <a:schemeClr val="tx1"/>
          </a:solidFill>
        </a:ln>
      </dgm:spPr>
      <dgm:t>
        <a:bodyPr/>
        <a:lstStyle/>
        <a:p>
          <a:pPr algn="ctr" rtl="1"/>
          <a:r>
            <a:rPr lang="ar-TN" b="1" dirty="0" smtClean="0">
              <a:latin typeface="Sakkal Majalla" pitchFamily="2" charset="-78"/>
              <a:cs typeface="Sakkal Majalla" pitchFamily="2" charset="-78"/>
            </a:rPr>
            <a:t>النزاع التعاقدي</a:t>
          </a:r>
          <a:endParaRPr lang="fr-FR" b="1" dirty="0">
            <a:latin typeface="Sakkal Majalla" pitchFamily="2" charset="-78"/>
            <a:cs typeface="Sakkal Majalla" pitchFamily="2" charset="-78"/>
          </a:endParaRPr>
        </a:p>
      </dgm:t>
    </dgm:pt>
    <dgm:pt modelId="{08DD74D0-B36C-4437-805A-B48F9A37F69E}" type="parTrans" cxnId="{2B356111-9225-4B29-B90A-E3332ECFDE4E}">
      <dgm:prSet/>
      <dgm:spPr/>
      <dgm:t>
        <a:bodyPr/>
        <a:lstStyle/>
        <a:p>
          <a:endParaRPr lang="fr-FR"/>
        </a:p>
      </dgm:t>
    </dgm:pt>
    <dgm:pt modelId="{06891A4A-8110-42A5-8DFF-7BF503B6F874}" type="sibTrans" cxnId="{2B356111-9225-4B29-B90A-E3332ECFDE4E}">
      <dgm:prSet/>
      <dgm:spPr/>
      <dgm:t>
        <a:bodyPr/>
        <a:lstStyle/>
        <a:p>
          <a:endParaRPr lang="fr-FR"/>
        </a:p>
      </dgm:t>
    </dgm:pt>
    <dgm:pt modelId="{16C2D086-AC22-417B-9136-99A7BA220373}">
      <dgm:prSet phldrT="[Texte]"/>
      <dgm:spPr>
        <a:solidFill>
          <a:schemeClr val="accent2">
            <a:lumMod val="20000"/>
            <a:lumOff val="80000"/>
            <a:alpha val="90000"/>
          </a:schemeClr>
        </a:solidFill>
        <a:ln>
          <a:solidFill>
            <a:schemeClr val="tx1">
              <a:alpha val="90000"/>
            </a:schemeClr>
          </a:solidFill>
        </a:ln>
      </dgm:spPr>
      <dgm:t>
        <a:bodyPr/>
        <a:lstStyle/>
        <a:p>
          <a:pPr rtl="1"/>
          <a:r>
            <a:rPr lang="ar-TN" b="1" dirty="0" smtClean="0">
              <a:latin typeface="Sakkal Majalla" pitchFamily="2" charset="-78"/>
              <a:cs typeface="Sakkal Majalla" pitchFamily="2" charset="-78"/>
            </a:rPr>
            <a:t>نزاع الميزانية</a:t>
          </a:r>
          <a:endParaRPr lang="fr-FR" b="1" dirty="0">
            <a:latin typeface="Sakkal Majalla" pitchFamily="2" charset="-78"/>
            <a:cs typeface="Sakkal Majalla" pitchFamily="2" charset="-78"/>
          </a:endParaRPr>
        </a:p>
      </dgm:t>
    </dgm:pt>
    <dgm:pt modelId="{70BA99A4-A499-47DC-8401-603E8C1211D4}" type="parTrans" cxnId="{3057557B-6AA5-47F4-AE13-3195AFD89A30}">
      <dgm:prSet/>
      <dgm:spPr/>
      <dgm:t>
        <a:bodyPr/>
        <a:lstStyle/>
        <a:p>
          <a:endParaRPr lang="fr-FR"/>
        </a:p>
      </dgm:t>
    </dgm:pt>
    <dgm:pt modelId="{15151AEA-C253-40CF-B71A-A5D9AF856656}" type="sibTrans" cxnId="{3057557B-6AA5-47F4-AE13-3195AFD89A30}">
      <dgm:prSet/>
      <dgm:spPr/>
      <dgm:t>
        <a:bodyPr/>
        <a:lstStyle/>
        <a:p>
          <a:endParaRPr lang="fr-FR"/>
        </a:p>
      </dgm:t>
    </dgm:pt>
    <dgm:pt modelId="{6AFECE27-A4EE-4C91-85E4-A20FA3BA6D3F}" type="pres">
      <dgm:prSet presAssocID="{9E88F22C-09B0-4362-88E6-72E6D98EC451}" presName="list" presStyleCnt="0">
        <dgm:presLayoutVars>
          <dgm:dir/>
          <dgm:animLvl val="lvl"/>
        </dgm:presLayoutVars>
      </dgm:prSet>
      <dgm:spPr/>
      <dgm:t>
        <a:bodyPr/>
        <a:lstStyle/>
        <a:p>
          <a:endParaRPr lang="fr-FR"/>
        </a:p>
      </dgm:t>
    </dgm:pt>
    <dgm:pt modelId="{925A05BF-116A-453F-824E-6E4B3E0FD85A}" type="pres">
      <dgm:prSet presAssocID="{C664C42D-8DB3-429E-991C-1AA437CB2617}" presName="posSpace" presStyleCnt="0"/>
      <dgm:spPr/>
    </dgm:pt>
    <dgm:pt modelId="{376114DA-A9CE-41B2-97C2-D756D26F3F99}" type="pres">
      <dgm:prSet presAssocID="{C664C42D-8DB3-429E-991C-1AA437CB2617}" presName="vertFlow" presStyleCnt="0"/>
      <dgm:spPr/>
    </dgm:pt>
    <dgm:pt modelId="{85C07DD4-BCB0-4978-915C-0E2C594CAEDD}" type="pres">
      <dgm:prSet presAssocID="{C664C42D-8DB3-429E-991C-1AA437CB2617}" presName="topSpace" presStyleCnt="0"/>
      <dgm:spPr/>
    </dgm:pt>
    <dgm:pt modelId="{40527D83-A705-43B7-B489-4A74E1B274B6}" type="pres">
      <dgm:prSet presAssocID="{C664C42D-8DB3-429E-991C-1AA437CB2617}" presName="firstComp" presStyleCnt="0"/>
      <dgm:spPr/>
    </dgm:pt>
    <dgm:pt modelId="{CA44015C-71CA-48B4-B15C-F3CBB91AF3FF}" type="pres">
      <dgm:prSet presAssocID="{C664C42D-8DB3-429E-991C-1AA437CB2617}" presName="firstChild" presStyleLbl="bgAccFollowNode1" presStyleIdx="0" presStyleCnt="2" custLinFactNeighborX="-29914" custLinFactNeighborY="-2795"/>
      <dgm:spPr/>
      <dgm:t>
        <a:bodyPr/>
        <a:lstStyle/>
        <a:p>
          <a:endParaRPr lang="fr-FR"/>
        </a:p>
      </dgm:t>
    </dgm:pt>
    <dgm:pt modelId="{8D9264C5-7B47-4450-A5F0-E9178E9A1A5F}" type="pres">
      <dgm:prSet presAssocID="{C664C42D-8DB3-429E-991C-1AA437CB2617}" presName="firstChildTx" presStyleLbl="bgAccFollowNode1" presStyleIdx="0" presStyleCnt="2">
        <dgm:presLayoutVars>
          <dgm:bulletEnabled val="1"/>
        </dgm:presLayoutVars>
      </dgm:prSet>
      <dgm:spPr/>
      <dgm:t>
        <a:bodyPr/>
        <a:lstStyle/>
        <a:p>
          <a:endParaRPr lang="fr-FR"/>
        </a:p>
      </dgm:t>
    </dgm:pt>
    <dgm:pt modelId="{C13B1BA9-1B54-462B-9D54-16FF0577C8D7}" type="pres">
      <dgm:prSet presAssocID="{16C2D086-AC22-417B-9136-99A7BA220373}" presName="comp" presStyleCnt="0"/>
      <dgm:spPr/>
    </dgm:pt>
    <dgm:pt modelId="{34709E63-4FFA-4D1C-B30F-63F3A76541AB}" type="pres">
      <dgm:prSet presAssocID="{16C2D086-AC22-417B-9136-99A7BA220373}" presName="child" presStyleLbl="bgAccFollowNode1" presStyleIdx="1" presStyleCnt="2" custLinFactNeighborX="-29914" custLinFactNeighborY="2864"/>
      <dgm:spPr/>
      <dgm:t>
        <a:bodyPr/>
        <a:lstStyle/>
        <a:p>
          <a:endParaRPr lang="fr-FR"/>
        </a:p>
      </dgm:t>
    </dgm:pt>
    <dgm:pt modelId="{86ABB371-07F2-4641-8E84-4301386BC74C}" type="pres">
      <dgm:prSet presAssocID="{16C2D086-AC22-417B-9136-99A7BA220373}" presName="childTx" presStyleLbl="bgAccFollowNode1" presStyleIdx="1" presStyleCnt="2">
        <dgm:presLayoutVars>
          <dgm:bulletEnabled val="1"/>
        </dgm:presLayoutVars>
      </dgm:prSet>
      <dgm:spPr/>
      <dgm:t>
        <a:bodyPr/>
        <a:lstStyle/>
        <a:p>
          <a:endParaRPr lang="fr-FR"/>
        </a:p>
      </dgm:t>
    </dgm:pt>
    <dgm:pt modelId="{56645361-150F-4ADF-B20A-A6AB13A4EFAD}" type="pres">
      <dgm:prSet presAssocID="{C664C42D-8DB3-429E-991C-1AA437CB2617}" presName="negSpace" presStyleCnt="0"/>
      <dgm:spPr/>
    </dgm:pt>
    <dgm:pt modelId="{10F86222-B024-4EF3-AC16-667002E3E94E}" type="pres">
      <dgm:prSet presAssocID="{C664C42D-8DB3-429E-991C-1AA437CB2617}" presName="circle" presStyleLbl="node1" presStyleIdx="0" presStyleCnt="1" custLinFactNeighborX="76556" custLinFactNeighborY="-5082"/>
      <dgm:spPr/>
      <dgm:t>
        <a:bodyPr/>
        <a:lstStyle/>
        <a:p>
          <a:endParaRPr lang="fr-FR"/>
        </a:p>
      </dgm:t>
    </dgm:pt>
  </dgm:ptLst>
  <dgm:cxnLst>
    <dgm:cxn modelId="{D657B82F-CF71-4B93-8A33-97B4F0893B80}" type="presOf" srcId="{16C2D086-AC22-417B-9136-99A7BA220373}" destId="{34709E63-4FFA-4D1C-B30F-63F3A76541AB}" srcOrd="0" destOrd="0" presId="urn:microsoft.com/office/officeart/2005/8/layout/hList9"/>
    <dgm:cxn modelId="{5900DDA3-D098-4E55-A168-EB15ACF0F1DA}" type="presOf" srcId="{C664C42D-8DB3-429E-991C-1AA437CB2617}" destId="{10F86222-B024-4EF3-AC16-667002E3E94E}" srcOrd="0" destOrd="0" presId="urn:microsoft.com/office/officeart/2005/8/layout/hList9"/>
    <dgm:cxn modelId="{279455AF-55BB-466D-8797-871907C58634}" type="presOf" srcId="{16C2D086-AC22-417B-9136-99A7BA220373}" destId="{86ABB371-07F2-4641-8E84-4301386BC74C}" srcOrd="1" destOrd="0" presId="urn:microsoft.com/office/officeart/2005/8/layout/hList9"/>
    <dgm:cxn modelId="{A64BD0A4-5D13-4F70-B95E-FD2DC778B796}" type="presOf" srcId="{9E88F22C-09B0-4362-88E6-72E6D98EC451}" destId="{6AFECE27-A4EE-4C91-85E4-A20FA3BA6D3F}" srcOrd="0" destOrd="0" presId="urn:microsoft.com/office/officeart/2005/8/layout/hList9"/>
    <dgm:cxn modelId="{2B356111-9225-4B29-B90A-E3332ECFDE4E}" srcId="{C664C42D-8DB3-429E-991C-1AA437CB2617}" destId="{6F572BFC-4096-4AD3-A15D-13DE34B6C0AC}" srcOrd="0" destOrd="0" parTransId="{08DD74D0-B36C-4437-805A-B48F9A37F69E}" sibTransId="{06891A4A-8110-42A5-8DFF-7BF503B6F874}"/>
    <dgm:cxn modelId="{886025F4-9F12-45AF-A6C5-BB037CD6F123}" type="presOf" srcId="{6F572BFC-4096-4AD3-A15D-13DE34B6C0AC}" destId="{CA44015C-71CA-48B4-B15C-F3CBB91AF3FF}" srcOrd="0" destOrd="0" presId="urn:microsoft.com/office/officeart/2005/8/layout/hList9"/>
    <dgm:cxn modelId="{F28CAED3-995B-4B41-8A4A-35CBA8F4DB40}" type="presOf" srcId="{6F572BFC-4096-4AD3-A15D-13DE34B6C0AC}" destId="{8D9264C5-7B47-4450-A5F0-E9178E9A1A5F}" srcOrd="1" destOrd="0" presId="urn:microsoft.com/office/officeart/2005/8/layout/hList9"/>
    <dgm:cxn modelId="{3057557B-6AA5-47F4-AE13-3195AFD89A30}" srcId="{C664C42D-8DB3-429E-991C-1AA437CB2617}" destId="{16C2D086-AC22-417B-9136-99A7BA220373}" srcOrd="1" destOrd="0" parTransId="{70BA99A4-A499-47DC-8401-603E8C1211D4}" sibTransId="{15151AEA-C253-40CF-B71A-A5D9AF856656}"/>
    <dgm:cxn modelId="{4BDC90CF-3DEA-423E-8FCB-D991CBD4AFB4}" srcId="{9E88F22C-09B0-4362-88E6-72E6D98EC451}" destId="{C664C42D-8DB3-429E-991C-1AA437CB2617}" srcOrd="0" destOrd="0" parTransId="{6FF966EC-AD53-460D-9426-EE70EE096EC1}" sibTransId="{738F421F-47CF-4549-9B0B-692AE698BF38}"/>
    <dgm:cxn modelId="{A2CB2785-8194-4EC8-A190-2F379AA17927}" type="presParOf" srcId="{6AFECE27-A4EE-4C91-85E4-A20FA3BA6D3F}" destId="{925A05BF-116A-453F-824E-6E4B3E0FD85A}" srcOrd="0" destOrd="0" presId="urn:microsoft.com/office/officeart/2005/8/layout/hList9"/>
    <dgm:cxn modelId="{213CC501-D468-45FF-945F-4B5D32254C59}" type="presParOf" srcId="{6AFECE27-A4EE-4C91-85E4-A20FA3BA6D3F}" destId="{376114DA-A9CE-41B2-97C2-D756D26F3F99}" srcOrd="1" destOrd="0" presId="urn:microsoft.com/office/officeart/2005/8/layout/hList9"/>
    <dgm:cxn modelId="{B848153E-3DCA-44A1-85A9-13DFBA7B7DE8}" type="presParOf" srcId="{376114DA-A9CE-41B2-97C2-D756D26F3F99}" destId="{85C07DD4-BCB0-4978-915C-0E2C594CAEDD}" srcOrd="0" destOrd="0" presId="urn:microsoft.com/office/officeart/2005/8/layout/hList9"/>
    <dgm:cxn modelId="{652BCF15-9D07-43BE-A3CB-B58F2B1DCACF}" type="presParOf" srcId="{376114DA-A9CE-41B2-97C2-D756D26F3F99}" destId="{40527D83-A705-43B7-B489-4A74E1B274B6}" srcOrd="1" destOrd="0" presId="urn:microsoft.com/office/officeart/2005/8/layout/hList9"/>
    <dgm:cxn modelId="{2586672A-2A58-4A63-BC1A-B72F5B19DAEC}" type="presParOf" srcId="{40527D83-A705-43B7-B489-4A74E1B274B6}" destId="{CA44015C-71CA-48B4-B15C-F3CBB91AF3FF}" srcOrd="0" destOrd="0" presId="urn:microsoft.com/office/officeart/2005/8/layout/hList9"/>
    <dgm:cxn modelId="{437026EB-5C33-4EAB-B481-2C63AB276CE7}" type="presParOf" srcId="{40527D83-A705-43B7-B489-4A74E1B274B6}" destId="{8D9264C5-7B47-4450-A5F0-E9178E9A1A5F}" srcOrd="1" destOrd="0" presId="urn:microsoft.com/office/officeart/2005/8/layout/hList9"/>
    <dgm:cxn modelId="{F66030CE-03A0-4161-B863-FC1FCC55D286}" type="presParOf" srcId="{376114DA-A9CE-41B2-97C2-D756D26F3F99}" destId="{C13B1BA9-1B54-462B-9D54-16FF0577C8D7}" srcOrd="2" destOrd="0" presId="urn:microsoft.com/office/officeart/2005/8/layout/hList9"/>
    <dgm:cxn modelId="{674A493F-BF6F-45FF-8B54-72D1A96A047E}" type="presParOf" srcId="{C13B1BA9-1B54-462B-9D54-16FF0577C8D7}" destId="{34709E63-4FFA-4D1C-B30F-63F3A76541AB}" srcOrd="0" destOrd="0" presId="urn:microsoft.com/office/officeart/2005/8/layout/hList9"/>
    <dgm:cxn modelId="{3EE4390E-22B1-4C33-98AB-22FC9F0EC3F1}" type="presParOf" srcId="{C13B1BA9-1B54-462B-9D54-16FF0577C8D7}" destId="{86ABB371-07F2-4641-8E84-4301386BC74C}" srcOrd="1" destOrd="0" presId="urn:microsoft.com/office/officeart/2005/8/layout/hList9"/>
    <dgm:cxn modelId="{A6F1FB59-0788-4A5C-A717-96F67A3B7706}" type="presParOf" srcId="{6AFECE27-A4EE-4C91-85E4-A20FA3BA6D3F}" destId="{56645361-150F-4ADF-B20A-A6AB13A4EFAD}" srcOrd="2" destOrd="0" presId="urn:microsoft.com/office/officeart/2005/8/layout/hList9"/>
    <dgm:cxn modelId="{93D18371-E1BC-4904-BF94-E1DB8435B197}" type="presParOf" srcId="{6AFECE27-A4EE-4C91-85E4-A20FA3BA6D3F}" destId="{10F86222-B024-4EF3-AC16-667002E3E94E}" srcOrd="3" destOrd="0" presId="urn:microsoft.com/office/officeart/2005/8/layout/hList9"/>
  </dgm:cxnLst>
  <dgm:bg/>
  <dgm:whole/>
</dgm:dataModel>
</file>

<file path=ppt/diagrams/data12.xml><?xml version="1.0" encoding="utf-8"?>
<dgm:dataModel xmlns:dgm="http://schemas.openxmlformats.org/drawingml/2006/diagram" xmlns:a="http://schemas.openxmlformats.org/drawingml/2006/main">
  <dgm:ptLst>
    <dgm:pt modelId="{28367B44-9696-412C-9EEE-607233A9AFF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D708F60A-7F75-469A-ADC0-54C0386CEADC}">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800" b="1" dirty="0" smtClean="0">
              <a:latin typeface="Sakkal Majalla" pitchFamily="2" charset="-78"/>
              <a:cs typeface="Sakkal Majalla" pitchFamily="2" charset="-78"/>
            </a:rPr>
            <a:t>نزاع الميزانية</a:t>
          </a:r>
          <a:endParaRPr lang="fr-FR" sz="2800" dirty="0"/>
        </a:p>
      </dgm:t>
    </dgm:pt>
    <dgm:pt modelId="{D88CC110-83C0-4FC8-9238-E21E65F5E4DD}" type="parTrans" cxnId="{5D3D7D37-DC75-498E-B61A-1ADA9C1CC0C4}">
      <dgm:prSet/>
      <dgm:spPr/>
      <dgm:t>
        <a:bodyPr/>
        <a:lstStyle/>
        <a:p>
          <a:endParaRPr lang="fr-FR"/>
        </a:p>
      </dgm:t>
    </dgm:pt>
    <dgm:pt modelId="{56F4559A-C85A-43F0-A27B-9805552CE120}" type="sibTrans" cxnId="{5D3D7D37-DC75-498E-B61A-1ADA9C1CC0C4}">
      <dgm:prSet/>
      <dgm:spPr/>
      <dgm:t>
        <a:bodyPr/>
        <a:lstStyle/>
        <a:p>
          <a:endParaRPr lang="fr-FR"/>
        </a:p>
      </dgm:t>
    </dgm:pt>
    <dgm:pt modelId="{56BDF268-E4D1-45EB-94ED-6C2E9696A9E7}">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اعتراض الوالي على الميزانية المصادق عليها </a:t>
          </a:r>
          <a:r>
            <a:rPr lang="ar-TN" sz="2000" b="1" dirty="0" smtClean="0">
              <a:solidFill>
                <a:srgbClr val="C00000"/>
              </a:solidFill>
              <a:latin typeface="Sakkal Majalla" pitchFamily="2" charset="-78"/>
              <a:cs typeface="Sakkal Majalla" pitchFamily="2" charset="-78"/>
            </a:rPr>
            <a:t>(الفصل 174)</a:t>
          </a:r>
          <a:endParaRPr lang="fr-FR" sz="2000" b="1" dirty="0" smtClean="0">
            <a:solidFill>
              <a:srgbClr val="C00000"/>
            </a:solidFill>
            <a:latin typeface="Sakkal Majalla" pitchFamily="2" charset="-78"/>
            <a:cs typeface="Sakkal Majalla" pitchFamily="2" charset="-78"/>
          </a:endParaRPr>
        </a:p>
      </dgm:t>
    </dgm:pt>
    <dgm:pt modelId="{F5444CA1-9F34-4D71-8FE7-1E72581D6670}" type="parTrans" cxnId="{563B28D5-9711-45BB-BFF7-779992A575D7}">
      <dgm:prSet/>
      <dgm:spPr/>
      <dgm:t>
        <a:bodyPr/>
        <a:lstStyle/>
        <a:p>
          <a:endParaRPr lang="fr-FR"/>
        </a:p>
      </dgm:t>
    </dgm:pt>
    <dgm:pt modelId="{98496F44-9967-4825-8CD1-4E28C3E2DDAB}" type="sibTrans" cxnId="{563B28D5-9711-45BB-BFF7-779992A575D7}">
      <dgm:prSet/>
      <dgm:spPr/>
      <dgm:t>
        <a:bodyPr/>
        <a:lstStyle/>
        <a:p>
          <a:endParaRPr lang="fr-FR"/>
        </a:p>
      </dgm:t>
    </dgm:pt>
    <dgm:pt modelId="{E5964B41-B95B-4E39-97E7-177D0FA2D110}">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اعتراض الوالي على تحويل الاعتمادات </a:t>
          </a:r>
          <a:r>
            <a:rPr lang="ar-TN" sz="2000" b="1" dirty="0" smtClean="0">
              <a:solidFill>
                <a:srgbClr val="C00000"/>
              </a:solidFill>
              <a:latin typeface="Sakkal Majalla" pitchFamily="2" charset="-78"/>
              <a:cs typeface="Sakkal Majalla" pitchFamily="2" charset="-78"/>
            </a:rPr>
            <a:t>(الفصل 179)</a:t>
          </a:r>
          <a:endParaRPr lang="fr-FR" sz="2000" b="1" dirty="0" smtClean="0">
            <a:solidFill>
              <a:srgbClr val="C00000"/>
            </a:solidFill>
            <a:latin typeface="Sakkal Majalla" pitchFamily="2" charset="-78"/>
            <a:cs typeface="Sakkal Majalla" pitchFamily="2" charset="-78"/>
          </a:endParaRPr>
        </a:p>
      </dgm:t>
    </dgm:pt>
    <dgm:pt modelId="{66DC32C0-90F0-4BC4-9C16-4D72BBD92233}" type="parTrans" cxnId="{8C42373C-D2EA-45B0-8222-B6250F55AD5D}">
      <dgm:prSet/>
      <dgm:spPr/>
      <dgm:t>
        <a:bodyPr/>
        <a:lstStyle/>
        <a:p>
          <a:endParaRPr lang="fr-FR"/>
        </a:p>
      </dgm:t>
    </dgm:pt>
    <dgm:pt modelId="{8D681BF3-0D3E-4D46-8F3A-6EA89B795671}" type="sibTrans" cxnId="{8C42373C-D2EA-45B0-8222-B6250F55AD5D}">
      <dgm:prSet/>
      <dgm:spPr/>
      <dgm:t>
        <a:bodyPr/>
        <a:lstStyle/>
        <a:p>
          <a:endParaRPr lang="fr-FR"/>
        </a:p>
      </dgm:t>
    </dgm:pt>
    <dgm:pt modelId="{261840FB-8813-4AF9-848E-83DA1259EE0A}">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800" b="1" dirty="0" smtClean="0">
              <a:latin typeface="Sakkal Majalla" pitchFamily="2" charset="-78"/>
              <a:cs typeface="Sakkal Majalla" pitchFamily="2" charset="-78"/>
            </a:rPr>
            <a:t>نزاع تعاقدي</a:t>
          </a:r>
          <a:endParaRPr lang="fr-FR" sz="2800" dirty="0"/>
        </a:p>
      </dgm:t>
    </dgm:pt>
    <dgm:pt modelId="{1E65D401-50C0-40B2-A8D6-4725058CC319}" type="parTrans" cxnId="{1759E44B-F73A-4BBE-B86A-8E42ABF022BB}">
      <dgm:prSet/>
      <dgm:spPr/>
      <dgm:t>
        <a:bodyPr/>
        <a:lstStyle/>
        <a:p>
          <a:endParaRPr lang="fr-FR"/>
        </a:p>
      </dgm:t>
    </dgm:pt>
    <dgm:pt modelId="{E654BB7F-BA5A-4360-8943-9BE8142AB114}" type="sibTrans" cxnId="{1759E44B-F73A-4BBE-B86A-8E42ABF022BB}">
      <dgm:prSet/>
      <dgm:spPr/>
      <dgm:t>
        <a:bodyPr/>
        <a:lstStyle/>
        <a:p>
          <a:endParaRPr lang="fr-FR"/>
        </a:p>
      </dgm:t>
    </dgm:pt>
    <dgm:pt modelId="{472FBAEC-6AEA-4F7F-8330-09FFE8D4DEA9}">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عقود تفويض المرافق العامّة </a:t>
          </a:r>
          <a:r>
            <a:rPr lang="ar-TN" sz="2000" b="1" dirty="0" smtClean="0">
              <a:solidFill>
                <a:srgbClr val="C00000"/>
              </a:solidFill>
              <a:latin typeface="Sakkal Majalla" pitchFamily="2" charset="-78"/>
              <a:cs typeface="Sakkal Majalla" pitchFamily="2" charset="-78"/>
            </a:rPr>
            <a:t>(الفصل 94)</a:t>
          </a:r>
          <a:endParaRPr lang="fr-FR" sz="2000" b="1" dirty="0">
            <a:solidFill>
              <a:srgbClr val="C00000"/>
            </a:solidFill>
          </a:endParaRPr>
        </a:p>
      </dgm:t>
    </dgm:pt>
    <dgm:pt modelId="{57E66AC8-1807-430F-9D36-46CB0E42273E}" type="parTrans" cxnId="{89E3506C-F09F-4A00-84F0-34556010AF71}">
      <dgm:prSet/>
      <dgm:spPr/>
      <dgm:t>
        <a:bodyPr/>
        <a:lstStyle/>
        <a:p>
          <a:endParaRPr lang="fr-FR"/>
        </a:p>
      </dgm:t>
    </dgm:pt>
    <dgm:pt modelId="{471591DE-E457-46F9-B3C1-E745F25C88A0}" type="sibTrans" cxnId="{89E3506C-F09F-4A00-84F0-34556010AF71}">
      <dgm:prSet/>
      <dgm:spPr/>
      <dgm:t>
        <a:bodyPr/>
        <a:lstStyle/>
        <a:p>
          <a:endParaRPr lang="fr-FR"/>
        </a:p>
      </dgm:t>
    </dgm:pt>
    <dgm:pt modelId="{A1E1893E-209E-48DE-A424-881E3D7504FD}">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عقود المساعدات غير المباشرة </a:t>
          </a:r>
          <a:r>
            <a:rPr lang="ar-TN" sz="2000" b="1" dirty="0" smtClean="0">
              <a:solidFill>
                <a:srgbClr val="C00000"/>
              </a:solidFill>
              <a:latin typeface="Sakkal Majalla" pitchFamily="2" charset="-78"/>
              <a:cs typeface="Sakkal Majalla" pitchFamily="2" charset="-78"/>
            </a:rPr>
            <a:t>(الفصل 108)</a:t>
          </a:r>
          <a:endParaRPr lang="fr-FR" sz="2000" b="1" dirty="0">
            <a:solidFill>
              <a:srgbClr val="C00000"/>
            </a:solidFill>
            <a:latin typeface="Sakkal Majalla" pitchFamily="2" charset="-78"/>
            <a:cs typeface="Sakkal Majalla" pitchFamily="2" charset="-78"/>
          </a:endParaRPr>
        </a:p>
      </dgm:t>
    </dgm:pt>
    <dgm:pt modelId="{CFC67921-E17D-417B-AF55-E75E4B6D4DE0}" type="parTrans" cxnId="{1E13EF36-42E5-42BE-9998-D40A516F87BD}">
      <dgm:prSet/>
      <dgm:spPr/>
      <dgm:t>
        <a:bodyPr/>
        <a:lstStyle/>
        <a:p>
          <a:endParaRPr lang="fr-FR"/>
        </a:p>
      </dgm:t>
    </dgm:pt>
    <dgm:pt modelId="{B94F4BF4-9A1E-405A-B534-9A2B6D50993F}" type="sibTrans" cxnId="{1E13EF36-42E5-42BE-9998-D40A516F87BD}">
      <dgm:prSet/>
      <dgm:spPr/>
      <dgm:t>
        <a:bodyPr/>
        <a:lstStyle/>
        <a:p>
          <a:endParaRPr lang="fr-FR"/>
        </a:p>
      </dgm:t>
    </dgm:pt>
    <dgm:pt modelId="{0C180C37-741F-4111-8DED-607796FA7F12}">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عقود الصّفقات </a:t>
          </a:r>
          <a:r>
            <a:rPr lang="ar-TN" sz="2000" b="1" dirty="0" smtClean="0">
              <a:solidFill>
                <a:srgbClr val="C00000"/>
              </a:solidFill>
              <a:latin typeface="Sakkal Majalla" pitchFamily="2" charset="-78"/>
              <a:cs typeface="Sakkal Majalla" pitchFamily="2" charset="-78"/>
            </a:rPr>
            <a:t>(الفصل 163) </a:t>
          </a:r>
          <a:endParaRPr lang="fr-FR" sz="2000" b="1" dirty="0">
            <a:solidFill>
              <a:srgbClr val="C00000"/>
            </a:solidFill>
            <a:latin typeface="Sakkal Majalla" pitchFamily="2" charset="-78"/>
            <a:cs typeface="Sakkal Majalla" pitchFamily="2" charset="-78"/>
          </a:endParaRPr>
        </a:p>
      </dgm:t>
    </dgm:pt>
    <dgm:pt modelId="{E8802851-5883-4975-B2DD-D00CAC6F97A3}" type="parTrans" cxnId="{F0E3085C-BE2F-4839-B3D2-B5A43945EFAF}">
      <dgm:prSet/>
      <dgm:spPr/>
      <dgm:t>
        <a:bodyPr/>
        <a:lstStyle/>
        <a:p>
          <a:endParaRPr lang="fr-FR"/>
        </a:p>
      </dgm:t>
    </dgm:pt>
    <dgm:pt modelId="{35935F58-FD39-4EEB-ACE2-4B23CC0750AB}" type="sibTrans" cxnId="{F0E3085C-BE2F-4839-B3D2-B5A43945EFAF}">
      <dgm:prSet/>
      <dgm:spPr/>
      <dgm:t>
        <a:bodyPr/>
        <a:lstStyle/>
        <a:p>
          <a:endParaRPr lang="fr-FR"/>
        </a:p>
      </dgm:t>
    </dgm:pt>
    <dgm:pt modelId="{99933815-CD87-4A2A-91DF-29048A9215BB}">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الإذن بإقرار التدابير اللازمة لتسديد العجز بناء على اقتراح تعرضه السلطة المركزية </a:t>
          </a:r>
          <a:r>
            <a:rPr lang="ar-TN" sz="2000" b="1" dirty="0" smtClean="0">
              <a:solidFill>
                <a:srgbClr val="C00000"/>
              </a:solidFill>
              <a:latin typeface="Sakkal Majalla" pitchFamily="2" charset="-78"/>
              <a:cs typeface="Sakkal Majalla" pitchFamily="2" charset="-78"/>
            </a:rPr>
            <a:t>(الفصل 182)</a:t>
          </a:r>
          <a:endParaRPr lang="fr-FR" sz="2000" b="1" dirty="0" smtClean="0">
            <a:solidFill>
              <a:srgbClr val="C00000"/>
            </a:solidFill>
            <a:latin typeface="Sakkal Majalla" pitchFamily="2" charset="-78"/>
            <a:cs typeface="Sakkal Majalla" pitchFamily="2" charset="-78"/>
          </a:endParaRPr>
        </a:p>
      </dgm:t>
    </dgm:pt>
    <dgm:pt modelId="{6889D5FD-BB95-4EF7-B1FD-B5A1B7871F1F}" type="parTrans" cxnId="{DED9D588-39C8-48FA-AA48-3C6CE70A1FA6}">
      <dgm:prSet/>
      <dgm:spPr/>
      <dgm:t>
        <a:bodyPr/>
        <a:lstStyle/>
        <a:p>
          <a:endParaRPr lang="fr-FR"/>
        </a:p>
      </dgm:t>
    </dgm:pt>
    <dgm:pt modelId="{1112C164-5B12-435F-872B-01FF7264367D}" type="sibTrans" cxnId="{DED9D588-39C8-48FA-AA48-3C6CE70A1FA6}">
      <dgm:prSet/>
      <dgm:spPr/>
      <dgm:t>
        <a:bodyPr/>
        <a:lstStyle/>
        <a:p>
          <a:endParaRPr lang="fr-FR"/>
        </a:p>
      </dgm:t>
    </dgm:pt>
    <dgm:pt modelId="{384E9835-428B-466A-9D30-D2E0A7FDF2C7}">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الطعن في القرارات الصادرة في مجال إعداد وتنفيذ وتوازن الميزانية من طرف ممثّل السلطة المركزيّة أو المطالبين بالضّرائب المحليّة </a:t>
          </a:r>
          <a:r>
            <a:rPr lang="ar-TN" sz="2000" b="1" dirty="0" smtClean="0">
              <a:solidFill>
                <a:srgbClr val="C00000"/>
              </a:solidFill>
              <a:latin typeface="Sakkal Majalla" pitchFamily="2" charset="-78"/>
              <a:cs typeface="Sakkal Majalla" pitchFamily="2" charset="-78"/>
            </a:rPr>
            <a:t>(الفصل 197)</a:t>
          </a:r>
          <a:endParaRPr lang="fr-FR" sz="2000" b="1" dirty="0" smtClean="0">
            <a:solidFill>
              <a:srgbClr val="C00000"/>
            </a:solidFill>
            <a:latin typeface="Sakkal Majalla" pitchFamily="2" charset="-78"/>
            <a:cs typeface="Sakkal Majalla" pitchFamily="2" charset="-78"/>
          </a:endParaRPr>
        </a:p>
      </dgm:t>
    </dgm:pt>
    <dgm:pt modelId="{2D0957E7-71FE-4C38-AECD-6977AA97550D}" type="parTrans" cxnId="{FD9314D5-9FA7-4665-8375-FEBEBED4B66D}">
      <dgm:prSet/>
      <dgm:spPr/>
      <dgm:t>
        <a:bodyPr/>
        <a:lstStyle/>
        <a:p>
          <a:endParaRPr lang="fr-FR"/>
        </a:p>
      </dgm:t>
    </dgm:pt>
    <dgm:pt modelId="{4DF2D263-5F69-41F4-838F-173102099C1B}" type="sibTrans" cxnId="{FD9314D5-9FA7-4665-8375-FEBEBED4B66D}">
      <dgm:prSet/>
      <dgm:spPr/>
      <dgm:t>
        <a:bodyPr/>
        <a:lstStyle/>
        <a:p>
          <a:endParaRPr lang="fr-FR"/>
        </a:p>
      </dgm:t>
    </dgm:pt>
    <dgm:pt modelId="{892129AD-1D91-47EB-A9CC-BD89620C5F5B}">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زجر أخطاء التصّرف المتعلّقة بتجاوز الاعتمادات </a:t>
          </a:r>
          <a:r>
            <a:rPr lang="ar-TN" sz="2000" b="1" dirty="0" smtClean="0">
              <a:solidFill>
                <a:srgbClr val="C00000"/>
              </a:solidFill>
              <a:latin typeface="Sakkal Majalla" pitchFamily="2" charset="-78"/>
              <a:cs typeface="Sakkal Majalla" pitchFamily="2" charset="-78"/>
            </a:rPr>
            <a:t>(الفصل 183) </a:t>
          </a:r>
          <a:r>
            <a:rPr lang="ar-TN" sz="2000" dirty="0" smtClean="0">
              <a:latin typeface="Sakkal Majalla" pitchFamily="2" charset="-78"/>
              <a:cs typeface="Sakkal Majalla" pitchFamily="2" charset="-78"/>
            </a:rPr>
            <a:t>وباستعمال أذون التزوّد اليدوية </a:t>
          </a:r>
          <a:r>
            <a:rPr lang="ar-TN" sz="2000" b="1" dirty="0" smtClean="0">
              <a:solidFill>
                <a:srgbClr val="C00000"/>
              </a:solidFill>
              <a:latin typeface="Sakkal Majalla" pitchFamily="2" charset="-78"/>
              <a:cs typeface="Sakkal Majalla" pitchFamily="2" charset="-78"/>
            </a:rPr>
            <a:t>(الفصل 187) </a:t>
          </a:r>
          <a:endParaRPr lang="fr-FR" sz="2000" b="1" dirty="0" smtClean="0">
            <a:solidFill>
              <a:srgbClr val="C00000"/>
            </a:solidFill>
            <a:latin typeface="Sakkal Majalla" pitchFamily="2" charset="-78"/>
            <a:cs typeface="Sakkal Majalla" pitchFamily="2" charset="-78"/>
          </a:endParaRPr>
        </a:p>
      </dgm:t>
    </dgm:pt>
    <dgm:pt modelId="{6AA5FA54-9306-4193-AF19-27400433E9B3}" type="parTrans" cxnId="{DC80A17F-8D7D-49ED-8078-11D3AAA298CB}">
      <dgm:prSet/>
      <dgm:spPr/>
      <dgm:t>
        <a:bodyPr/>
        <a:lstStyle/>
        <a:p>
          <a:endParaRPr lang="fr-FR"/>
        </a:p>
      </dgm:t>
    </dgm:pt>
    <dgm:pt modelId="{29DD8C72-0F5B-449D-B730-927A6213B0EB}" type="sibTrans" cxnId="{DC80A17F-8D7D-49ED-8078-11D3AAA298CB}">
      <dgm:prSet/>
      <dgm:spPr/>
      <dgm:t>
        <a:bodyPr/>
        <a:lstStyle/>
        <a:p>
          <a:endParaRPr lang="fr-FR"/>
        </a:p>
      </dgm:t>
    </dgm:pt>
    <dgm:pt modelId="{E78C121C-AC84-4935-ACA8-7B8589D137C8}">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rtl="1"/>
          <a:r>
            <a:rPr lang="ar-TN" sz="2000" dirty="0" smtClean="0">
              <a:latin typeface="Sakkal Majalla" pitchFamily="2" charset="-78"/>
              <a:cs typeface="Sakkal Majalla" pitchFamily="2" charset="-78"/>
            </a:rPr>
            <a:t>رفض مجلس الجماعة المحلية المصادقة على الحساب المالي </a:t>
          </a:r>
          <a:r>
            <a:rPr lang="ar-TN" sz="2000" b="1" dirty="0" smtClean="0">
              <a:solidFill>
                <a:srgbClr val="C00000"/>
              </a:solidFill>
              <a:latin typeface="Sakkal Majalla" pitchFamily="2" charset="-78"/>
              <a:cs typeface="Sakkal Majalla" pitchFamily="2" charset="-78"/>
            </a:rPr>
            <a:t>(الفصل 195)</a:t>
          </a:r>
          <a:endParaRPr lang="fr-FR" sz="2000" b="1" dirty="0" smtClean="0">
            <a:solidFill>
              <a:srgbClr val="C00000"/>
            </a:solidFill>
            <a:latin typeface="Sakkal Majalla" pitchFamily="2" charset="-78"/>
            <a:cs typeface="Sakkal Majalla" pitchFamily="2" charset="-78"/>
          </a:endParaRPr>
        </a:p>
      </dgm:t>
    </dgm:pt>
    <dgm:pt modelId="{10AC568B-D245-4E90-9C0E-89157A8F8658}" type="parTrans" cxnId="{30F5D66F-9EB2-4085-ADDA-20F9B0949652}">
      <dgm:prSet/>
      <dgm:spPr/>
      <dgm:t>
        <a:bodyPr/>
        <a:lstStyle/>
        <a:p>
          <a:endParaRPr lang="fr-FR"/>
        </a:p>
      </dgm:t>
    </dgm:pt>
    <dgm:pt modelId="{E31D6E06-AC36-4969-B039-AB2A1C1399FA}" type="sibTrans" cxnId="{30F5D66F-9EB2-4085-ADDA-20F9B0949652}">
      <dgm:prSet/>
      <dgm:spPr/>
      <dgm:t>
        <a:bodyPr/>
        <a:lstStyle/>
        <a:p>
          <a:endParaRPr lang="fr-FR"/>
        </a:p>
      </dgm:t>
    </dgm:pt>
    <dgm:pt modelId="{DBC0AA91-8B63-44F5-BBCE-C04D57C31FE4}" type="pres">
      <dgm:prSet presAssocID="{28367B44-9696-412C-9EEE-607233A9AFF3}" presName="Name0" presStyleCnt="0">
        <dgm:presLayoutVars>
          <dgm:dir/>
          <dgm:animLvl val="lvl"/>
          <dgm:resizeHandles val="exact"/>
        </dgm:presLayoutVars>
      </dgm:prSet>
      <dgm:spPr/>
      <dgm:t>
        <a:bodyPr/>
        <a:lstStyle/>
        <a:p>
          <a:endParaRPr lang="fr-FR"/>
        </a:p>
      </dgm:t>
    </dgm:pt>
    <dgm:pt modelId="{4BC7E8B9-B47C-4557-B2A4-50B5276B0DEA}" type="pres">
      <dgm:prSet presAssocID="{D708F60A-7F75-469A-ADC0-54C0386CEADC}" presName="composite" presStyleCnt="0"/>
      <dgm:spPr/>
    </dgm:pt>
    <dgm:pt modelId="{53C5FC0D-BAF5-45B0-A2FE-D60F3F8D2594}" type="pres">
      <dgm:prSet presAssocID="{D708F60A-7F75-469A-ADC0-54C0386CEADC}" presName="parTx" presStyleLbl="alignNode1" presStyleIdx="0" presStyleCnt="2" custScaleY="74015" custLinFactNeighborX="3274" custLinFactNeighborY="-6691">
        <dgm:presLayoutVars>
          <dgm:chMax val="0"/>
          <dgm:chPref val="0"/>
          <dgm:bulletEnabled val="1"/>
        </dgm:presLayoutVars>
      </dgm:prSet>
      <dgm:spPr/>
      <dgm:t>
        <a:bodyPr/>
        <a:lstStyle/>
        <a:p>
          <a:endParaRPr lang="fr-FR"/>
        </a:p>
      </dgm:t>
    </dgm:pt>
    <dgm:pt modelId="{CB7DC6B3-DF22-4FA2-A11F-9FA2AA7EB895}" type="pres">
      <dgm:prSet presAssocID="{D708F60A-7F75-469A-ADC0-54C0386CEADC}" presName="desTx" presStyleLbl="alignAccFollowNode1" presStyleIdx="0" presStyleCnt="2" custScaleX="108248" custLinFactNeighborX="3274" custLinFactNeighborY="1874">
        <dgm:presLayoutVars>
          <dgm:bulletEnabled val="1"/>
        </dgm:presLayoutVars>
      </dgm:prSet>
      <dgm:spPr/>
      <dgm:t>
        <a:bodyPr/>
        <a:lstStyle/>
        <a:p>
          <a:endParaRPr lang="fr-FR"/>
        </a:p>
      </dgm:t>
    </dgm:pt>
    <dgm:pt modelId="{DCFE92B1-7025-4AAC-8DEE-2CC8A0893FD0}" type="pres">
      <dgm:prSet presAssocID="{56F4559A-C85A-43F0-A27B-9805552CE120}" presName="space" presStyleCnt="0"/>
      <dgm:spPr/>
    </dgm:pt>
    <dgm:pt modelId="{467D206A-C1E6-4107-9F20-D03BD82F77DB}" type="pres">
      <dgm:prSet presAssocID="{261840FB-8813-4AF9-848E-83DA1259EE0A}" presName="composite" presStyleCnt="0"/>
      <dgm:spPr/>
    </dgm:pt>
    <dgm:pt modelId="{0AB731C0-DCDB-4F68-BC91-979B91ABA5CB}" type="pres">
      <dgm:prSet presAssocID="{261840FB-8813-4AF9-848E-83DA1259EE0A}" presName="parTx" presStyleLbl="alignNode1" presStyleIdx="1" presStyleCnt="2" custScaleY="74015" custLinFactNeighborX="-2223" custLinFactNeighborY="-6973">
        <dgm:presLayoutVars>
          <dgm:chMax val="0"/>
          <dgm:chPref val="0"/>
          <dgm:bulletEnabled val="1"/>
        </dgm:presLayoutVars>
      </dgm:prSet>
      <dgm:spPr/>
      <dgm:t>
        <a:bodyPr/>
        <a:lstStyle/>
        <a:p>
          <a:endParaRPr lang="fr-FR"/>
        </a:p>
      </dgm:t>
    </dgm:pt>
    <dgm:pt modelId="{D121F68E-07EE-4409-93D8-344BB0355602}" type="pres">
      <dgm:prSet presAssocID="{261840FB-8813-4AF9-848E-83DA1259EE0A}" presName="desTx" presStyleLbl="alignAccFollowNode1" presStyleIdx="1" presStyleCnt="2" custScaleX="118680" custLinFactNeighborX="-2223" custLinFactNeighborY="1907">
        <dgm:presLayoutVars>
          <dgm:bulletEnabled val="1"/>
        </dgm:presLayoutVars>
      </dgm:prSet>
      <dgm:spPr/>
      <dgm:t>
        <a:bodyPr/>
        <a:lstStyle/>
        <a:p>
          <a:endParaRPr lang="fr-FR"/>
        </a:p>
      </dgm:t>
    </dgm:pt>
  </dgm:ptLst>
  <dgm:cxnLst>
    <dgm:cxn modelId="{C621334A-4036-41D1-8555-3FE7ECED61ED}" type="presOf" srcId="{56BDF268-E4D1-45EB-94ED-6C2E9696A9E7}" destId="{CB7DC6B3-DF22-4FA2-A11F-9FA2AA7EB895}" srcOrd="0" destOrd="0" presId="urn:microsoft.com/office/officeart/2005/8/layout/hList1"/>
    <dgm:cxn modelId="{D8CFC1C6-0C3E-47F7-9AC3-A325877BD8E9}" type="presOf" srcId="{892129AD-1D91-47EB-A9CC-BD89620C5F5B}" destId="{CB7DC6B3-DF22-4FA2-A11F-9FA2AA7EB895}" srcOrd="0" destOrd="3" presId="urn:microsoft.com/office/officeart/2005/8/layout/hList1"/>
    <dgm:cxn modelId="{72E92348-4DFD-450A-BCDD-9FDD2AB9C639}" type="presOf" srcId="{384E9835-428B-466A-9D30-D2E0A7FDF2C7}" destId="{CB7DC6B3-DF22-4FA2-A11F-9FA2AA7EB895}" srcOrd="0" destOrd="5" presId="urn:microsoft.com/office/officeart/2005/8/layout/hList1"/>
    <dgm:cxn modelId="{5FC4BD78-15D7-4E59-9DD1-3CD0D17B5FDB}" type="presOf" srcId="{A1E1893E-209E-48DE-A424-881E3D7504FD}" destId="{D121F68E-07EE-4409-93D8-344BB0355602}" srcOrd="0" destOrd="1" presId="urn:microsoft.com/office/officeart/2005/8/layout/hList1"/>
    <dgm:cxn modelId="{AA9160C2-D4EB-455C-A78E-A178B16554ED}" type="presOf" srcId="{0C180C37-741F-4111-8DED-607796FA7F12}" destId="{D121F68E-07EE-4409-93D8-344BB0355602}" srcOrd="0" destOrd="2" presId="urn:microsoft.com/office/officeart/2005/8/layout/hList1"/>
    <dgm:cxn modelId="{DED9D588-39C8-48FA-AA48-3C6CE70A1FA6}" srcId="{D708F60A-7F75-469A-ADC0-54C0386CEADC}" destId="{99933815-CD87-4A2A-91DF-29048A9215BB}" srcOrd="2" destOrd="0" parTransId="{6889D5FD-BB95-4EF7-B1FD-B5A1B7871F1F}" sibTransId="{1112C164-5B12-435F-872B-01FF7264367D}"/>
    <dgm:cxn modelId="{E211435A-8668-40E6-A330-257B6B01243B}" type="presOf" srcId="{D708F60A-7F75-469A-ADC0-54C0386CEADC}" destId="{53C5FC0D-BAF5-45B0-A2FE-D60F3F8D2594}" srcOrd="0" destOrd="0" presId="urn:microsoft.com/office/officeart/2005/8/layout/hList1"/>
    <dgm:cxn modelId="{30F5D66F-9EB2-4085-ADDA-20F9B0949652}" srcId="{D708F60A-7F75-469A-ADC0-54C0386CEADC}" destId="{E78C121C-AC84-4935-ACA8-7B8589D137C8}" srcOrd="4" destOrd="0" parTransId="{10AC568B-D245-4E90-9C0E-89157A8F8658}" sibTransId="{E31D6E06-AC36-4969-B039-AB2A1C1399FA}"/>
    <dgm:cxn modelId="{529FBF4A-9D5E-403A-9E02-D88586D2694E}" type="presOf" srcId="{261840FB-8813-4AF9-848E-83DA1259EE0A}" destId="{0AB731C0-DCDB-4F68-BC91-979B91ABA5CB}" srcOrd="0" destOrd="0" presId="urn:microsoft.com/office/officeart/2005/8/layout/hList1"/>
    <dgm:cxn modelId="{89E3506C-F09F-4A00-84F0-34556010AF71}" srcId="{261840FB-8813-4AF9-848E-83DA1259EE0A}" destId="{472FBAEC-6AEA-4F7F-8330-09FFE8D4DEA9}" srcOrd="0" destOrd="0" parTransId="{57E66AC8-1807-430F-9D36-46CB0E42273E}" sibTransId="{471591DE-E457-46F9-B3C1-E745F25C88A0}"/>
    <dgm:cxn modelId="{87DA996B-C401-401E-95D4-C61AAACDFAAD}" type="presOf" srcId="{99933815-CD87-4A2A-91DF-29048A9215BB}" destId="{CB7DC6B3-DF22-4FA2-A11F-9FA2AA7EB895}" srcOrd="0" destOrd="2" presId="urn:microsoft.com/office/officeart/2005/8/layout/hList1"/>
    <dgm:cxn modelId="{FD9314D5-9FA7-4665-8375-FEBEBED4B66D}" srcId="{D708F60A-7F75-469A-ADC0-54C0386CEADC}" destId="{384E9835-428B-466A-9D30-D2E0A7FDF2C7}" srcOrd="5" destOrd="0" parTransId="{2D0957E7-71FE-4C38-AECD-6977AA97550D}" sibTransId="{4DF2D263-5F69-41F4-838F-173102099C1B}"/>
    <dgm:cxn modelId="{563B28D5-9711-45BB-BFF7-779992A575D7}" srcId="{D708F60A-7F75-469A-ADC0-54C0386CEADC}" destId="{56BDF268-E4D1-45EB-94ED-6C2E9696A9E7}" srcOrd="0" destOrd="0" parTransId="{F5444CA1-9F34-4D71-8FE7-1E72581D6670}" sibTransId="{98496F44-9967-4825-8CD1-4E28C3E2DDAB}"/>
    <dgm:cxn modelId="{DC80A17F-8D7D-49ED-8078-11D3AAA298CB}" srcId="{D708F60A-7F75-469A-ADC0-54C0386CEADC}" destId="{892129AD-1D91-47EB-A9CC-BD89620C5F5B}" srcOrd="3" destOrd="0" parTransId="{6AA5FA54-9306-4193-AF19-27400433E9B3}" sibTransId="{29DD8C72-0F5B-449D-B730-927A6213B0EB}"/>
    <dgm:cxn modelId="{38D3920F-02F8-4A7A-BE15-FF94274454D0}" type="presOf" srcId="{472FBAEC-6AEA-4F7F-8330-09FFE8D4DEA9}" destId="{D121F68E-07EE-4409-93D8-344BB0355602}" srcOrd="0" destOrd="0" presId="urn:microsoft.com/office/officeart/2005/8/layout/hList1"/>
    <dgm:cxn modelId="{1759E44B-F73A-4BBE-B86A-8E42ABF022BB}" srcId="{28367B44-9696-412C-9EEE-607233A9AFF3}" destId="{261840FB-8813-4AF9-848E-83DA1259EE0A}" srcOrd="1" destOrd="0" parTransId="{1E65D401-50C0-40B2-A8D6-4725058CC319}" sibTransId="{E654BB7F-BA5A-4360-8943-9BE8142AB114}"/>
    <dgm:cxn modelId="{8C42373C-D2EA-45B0-8222-B6250F55AD5D}" srcId="{D708F60A-7F75-469A-ADC0-54C0386CEADC}" destId="{E5964B41-B95B-4E39-97E7-177D0FA2D110}" srcOrd="1" destOrd="0" parTransId="{66DC32C0-90F0-4BC4-9C16-4D72BBD92233}" sibTransId="{8D681BF3-0D3E-4D46-8F3A-6EA89B795671}"/>
    <dgm:cxn modelId="{F0E3085C-BE2F-4839-B3D2-B5A43945EFAF}" srcId="{261840FB-8813-4AF9-848E-83DA1259EE0A}" destId="{0C180C37-741F-4111-8DED-607796FA7F12}" srcOrd="2" destOrd="0" parTransId="{E8802851-5883-4975-B2DD-D00CAC6F97A3}" sibTransId="{35935F58-FD39-4EEB-ACE2-4B23CC0750AB}"/>
    <dgm:cxn modelId="{1E13EF36-42E5-42BE-9998-D40A516F87BD}" srcId="{261840FB-8813-4AF9-848E-83DA1259EE0A}" destId="{A1E1893E-209E-48DE-A424-881E3D7504FD}" srcOrd="1" destOrd="0" parTransId="{CFC67921-E17D-417B-AF55-E75E4B6D4DE0}" sibTransId="{B94F4BF4-9A1E-405A-B534-9A2B6D50993F}"/>
    <dgm:cxn modelId="{0C4C5B3C-90A4-4D07-A68F-7C1716B82E27}" type="presOf" srcId="{E78C121C-AC84-4935-ACA8-7B8589D137C8}" destId="{CB7DC6B3-DF22-4FA2-A11F-9FA2AA7EB895}" srcOrd="0" destOrd="4" presId="urn:microsoft.com/office/officeart/2005/8/layout/hList1"/>
    <dgm:cxn modelId="{5D3D7D37-DC75-498E-B61A-1ADA9C1CC0C4}" srcId="{28367B44-9696-412C-9EEE-607233A9AFF3}" destId="{D708F60A-7F75-469A-ADC0-54C0386CEADC}" srcOrd="0" destOrd="0" parTransId="{D88CC110-83C0-4FC8-9238-E21E65F5E4DD}" sibTransId="{56F4559A-C85A-43F0-A27B-9805552CE120}"/>
    <dgm:cxn modelId="{95ADEB15-1564-48B9-AECA-8D0834FF339A}" type="presOf" srcId="{28367B44-9696-412C-9EEE-607233A9AFF3}" destId="{DBC0AA91-8B63-44F5-BBCE-C04D57C31FE4}" srcOrd="0" destOrd="0" presId="urn:microsoft.com/office/officeart/2005/8/layout/hList1"/>
    <dgm:cxn modelId="{C16512CA-8E06-4E4F-A5BC-F95DB768CA54}" type="presOf" srcId="{E5964B41-B95B-4E39-97E7-177D0FA2D110}" destId="{CB7DC6B3-DF22-4FA2-A11F-9FA2AA7EB895}" srcOrd="0" destOrd="1" presId="urn:microsoft.com/office/officeart/2005/8/layout/hList1"/>
    <dgm:cxn modelId="{FD952A5C-83BC-4703-9E4C-607E0CFC64DA}" type="presParOf" srcId="{DBC0AA91-8B63-44F5-BBCE-C04D57C31FE4}" destId="{4BC7E8B9-B47C-4557-B2A4-50B5276B0DEA}" srcOrd="0" destOrd="0" presId="urn:microsoft.com/office/officeart/2005/8/layout/hList1"/>
    <dgm:cxn modelId="{D681AA45-C136-486E-96BA-4C3C2812171A}" type="presParOf" srcId="{4BC7E8B9-B47C-4557-B2A4-50B5276B0DEA}" destId="{53C5FC0D-BAF5-45B0-A2FE-D60F3F8D2594}" srcOrd="0" destOrd="0" presId="urn:microsoft.com/office/officeart/2005/8/layout/hList1"/>
    <dgm:cxn modelId="{3804081E-1C73-4B20-A7F9-7885365BF072}" type="presParOf" srcId="{4BC7E8B9-B47C-4557-B2A4-50B5276B0DEA}" destId="{CB7DC6B3-DF22-4FA2-A11F-9FA2AA7EB895}" srcOrd="1" destOrd="0" presId="urn:microsoft.com/office/officeart/2005/8/layout/hList1"/>
    <dgm:cxn modelId="{E4959C84-1360-4DA5-B25B-E1A314B13EAE}" type="presParOf" srcId="{DBC0AA91-8B63-44F5-BBCE-C04D57C31FE4}" destId="{DCFE92B1-7025-4AAC-8DEE-2CC8A0893FD0}" srcOrd="1" destOrd="0" presId="urn:microsoft.com/office/officeart/2005/8/layout/hList1"/>
    <dgm:cxn modelId="{FD8BA4F1-9BC9-4A27-916D-0FEF86EEBBE7}" type="presParOf" srcId="{DBC0AA91-8B63-44F5-BBCE-C04D57C31FE4}" destId="{467D206A-C1E6-4107-9F20-D03BD82F77DB}" srcOrd="2" destOrd="0" presId="urn:microsoft.com/office/officeart/2005/8/layout/hList1"/>
    <dgm:cxn modelId="{5B06E39F-D8B7-4C19-8D23-1B026B589158}" type="presParOf" srcId="{467D206A-C1E6-4107-9F20-D03BD82F77DB}" destId="{0AB731C0-DCDB-4F68-BC91-979B91ABA5CB}" srcOrd="0" destOrd="0" presId="urn:microsoft.com/office/officeart/2005/8/layout/hList1"/>
    <dgm:cxn modelId="{E4261A61-FB67-4200-AF27-36CA40AB41DB}" type="presParOf" srcId="{467D206A-C1E6-4107-9F20-D03BD82F77DB}" destId="{D121F68E-07EE-4409-93D8-344BB0355602}" srcOrd="1" destOrd="0" presId="urn:microsoft.com/office/officeart/2005/8/layout/hList1"/>
  </dgm:cxnLst>
  <dgm:bg/>
  <dgm:whole/>
</dgm:dataModel>
</file>

<file path=ppt/diagrams/data13.xml><?xml version="1.0" encoding="utf-8"?>
<dgm:dataModel xmlns:dgm="http://schemas.openxmlformats.org/drawingml/2006/diagram" xmlns:a="http://schemas.openxmlformats.org/drawingml/2006/main">
  <dgm:ptLst>
    <dgm:pt modelId="{96E03F8F-D31B-44B4-8A20-9F4639EEF564}"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fr-FR"/>
        </a:p>
      </dgm:t>
    </dgm:pt>
    <dgm:pt modelId="{B0EB9073-F3DB-4B39-AF68-5E59B1EA5341}">
      <dgm:prSet phldrT="[Texte]" custT="1">
        <dgm:style>
          <a:lnRef idx="2">
            <a:schemeClr val="dk1"/>
          </a:lnRef>
          <a:fillRef idx="1">
            <a:schemeClr val="lt1"/>
          </a:fillRef>
          <a:effectRef idx="0">
            <a:schemeClr val="dk1"/>
          </a:effectRef>
          <a:fontRef idx="minor">
            <a:schemeClr val="dk1"/>
          </a:fontRef>
        </dgm:style>
      </dgm:prSet>
      <dgm:spPr>
        <a:blipFill rotWithShape="0">
          <a:blip xmlns:r="http://schemas.openxmlformats.org/officeDocument/2006/relationships" r:embed="rId1"/>
          <a:tile tx="0" ty="0" sx="100000" sy="100000" flip="none" algn="tl"/>
        </a:blipFill>
      </dgm:spPr>
      <dgm:t>
        <a:bodyPr/>
        <a:lstStyle/>
        <a:p>
          <a:pPr rtl="1"/>
          <a:r>
            <a:rPr lang="ar-TN" sz="2000" b="1" dirty="0" smtClean="0">
              <a:solidFill>
                <a:srgbClr val="00B050"/>
              </a:solidFill>
              <a:latin typeface="Sakkal Majalla" pitchFamily="2" charset="-78"/>
              <a:cs typeface="Sakkal Majalla" pitchFamily="2" charset="-78"/>
            </a:rPr>
            <a:t>المبدأ</a:t>
          </a:r>
        </a:p>
        <a:p>
          <a:pPr rtl="1"/>
          <a:r>
            <a:rPr lang="ar-TN" sz="2000" dirty="0" smtClean="0">
              <a:latin typeface="Sakkal Majalla" pitchFamily="2" charset="-78"/>
              <a:cs typeface="Sakkal Majalla" pitchFamily="2" charset="-78"/>
            </a:rPr>
            <a:t>- إمكانية استغلال مرافق عامّة ذات صبغة اقتصاديّة صناعيّة وتجارية بواسطة عقود ”تفويض مرافق عامّة محليّة“ (الفصل 85)</a:t>
          </a:r>
        </a:p>
        <a:p>
          <a:pPr rtl="1"/>
          <a:r>
            <a:rPr lang="ar-TN" sz="2000" dirty="0" smtClean="0">
              <a:latin typeface="Sakkal Majalla" pitchFamily="2" charset="-78"/>
              <a:cs typeface="Sakkal Majalla" pitchFamily="2" charset="-78"/>
            </a:rPr>
            <a:t>- تخضع عروض التفويض إلى الدعوة إلى المنافسة (الفصل 88)</a:t>
          </a:r>
          <a:endParaRPr lang="fr-FR" sz="2000" dirty="0">
            <a:latin typeface="Sakkal Majalla" pitchFamily="2" charset="-78"/>
            <a:cs typeface="Sakkal Majalla" pitchFamily="2" charset="-78"/>
          </a:endParaRPr>
        </a:p>
      </dgm:t>
    </dgm:pt>
    <dgm:pt modelId="{C5FDED11-3511-4F7C-B824-C9889D8CF007}" type="parTrans" cxnId="{F13D9BDB-A430-409A-AC24-A5F07EB73A38}">
      <dgm:prSet/>
      <dgm:spPr/>
      <dgm:t>
        <a:bodyPr/>
        <a:lstStyle/>
        <a:p>
          <a:endParaRPr lang="fr-FR"/>
        </a:p>
      </dgm:t>
    </dgm:pt>
    <dgm:pt modelId="{BE171A04-3EBD-4CE5-96DA-66001FC9058E}" type="sibTrans" cxnId="{F13D9BDB-A430-409A-AC24-A5F07EB73A38}">
      <dgm:prSet/>
      <dgm:spPr/>
      <dgm:t>
        <a:bodyPr/>
        <a:lstStyle/>
        <a:p>
          <a:endParaRPr lang="fr-FR"/>
        </a:p>
      </dgm:t>
    </dgm:pt>
    <dgm:pt modelId="{3D0E211A-5A79-44FC-8143-0C4E17CEFC27}">
      <dgm:prSet phldrT="[Texte]" custT="1">
        <dgm:style>
          <a:lnRef idx="2">
            <a:schemeClr val="dk1"/>
          </a:lnRef>
          <a:fillRef idx="1">
            <a:schemeClr val="lt1"/>
          </a:fillRef>
          <a:effectRef idx="0">
            <a:schemeClr val="dk1"/>
          </a:effectRef>
          <a:fontRef idx="minor">
            <a:schemeClr val="dk1"/>
          </a:fontRef>
        </dgm:style>
      </dgm:prSet>
      <dgm:spPr>
        <a:blipFill rotWithShape="0">
          <a:blip xmlns:r="http://schemas.openxmlformats.org/officeDocument/2006/relationships" r:embed="rId1"/>
          <a:tile tx="0" ty="0" sx="100000" sy="100000" flip="none" algn="tl"/>
        </a:blipFill>
      </dgm:spPr>
      <dgm:t>
        <a:bodyPr/>
        <a:lstStyle/>
        <a:p>
          <a:pPr rtl="1"/>
          <a:endParaRPr lang="ar-TN" sz="1800" b="1" dirty="0" smtClean="0">
            <a:solidFill>
              <a:srgbClr val="FF0000"/>
            </a:solidFill>
            <a:latin typeface="Sakkal Majalla" pitchFamily="2" charset="-78"/>
            <a:cs typeface="Sakkal Majalla" pitchFamily="2" charset="-78"/>
          </a:endParaRPr>
        </a:p>
        <a:p>
          <a:pPr rtl="1"/>
          <a:r>
            <a:rPr lang="ar-TN" sz="1800" b="1" dirty="0" smtClean="0">
              <a:solidFill>
                <a:srgbClr val="FF0000"/>
              </a:solidFill>
              <a:latin typeface="Sakkal Majalla" pitchFamily="2" charset="-78"/>
              <a:cs typeface="Sakkal Majalla" pitchFamily="2" charset="-78"/>
            </a:rPr>
            <a:t>الاستثناء: اللجوء إلى التفاوض المباشر أو تنظيم استشارة</a:t>
          </a:r>
        </a:p>
        <a:p>
          <a:pPr rtl="1"/>
          <a:r>
            <a:rPr lang="ar-TN" sz="1800" dirty="0" smtClean="0">
              <a:latin typeface="Sakkal Majalla" pitchFamily="2" charset="-78"/>
              <a:cs typeface="Sakkal Majalla" pitchFamily="2" charset="-78"/>
            </a:rPr>
            <a:t>- إذا لم تفض الدعوة للمنافسة مرتين متتاليتين إلى عروض مثمرة</a:t>
          </a:r>
        </a:p>
        <a:p>
          <a:pPr rtl="1"/>
          <a:r>
            <a:rPr lang="ar-TN" sz="1800" dirty="0" smtClean="0">
              <a:latin typeface="Sakkal Majalla" pitchFamily="2" charset="-78"/>
              <a:cs typeface="Sakkal Majalla" pitchFamily="2" charset="-78"/>
            </a:rPr>
            <a:t>- أعمال لا يمكن أن يعهد بإنجازها إلاّ لشخص معيّن</a:t>
          </a:r>
        </a:p>
        <a:p>
          <a:pPr rtl="1"/>
          <a:r>
            <a:rPr lang="ar-TN" sz="1800" dirty="0" smtClean="0">
              <a:latin typeface="Sakkal Majalla" pitchFamily="2" charset="-78"/>
              <a:cs typeface="Sakkal Majalla" pitchFamily="2" charset="-78"/>
            </a:rPr>
            <a:t>- التأكّد الشّديد والضّرورة القصوى للإنجاز</a:t>
          </a:r>
        </a:p>
        <a:p>
          <a:endParaRPr lang="fr-FR" sz="2500" dirty="0"/>
        </a:p>
      </dgm:t>
    </dgm:pt>
    <dgm:pt modelId="{D81D38FC-57BD-47E6-A541-87E09D9ECA16}" type="parTrans" cxnId="{7EACB3A0-D54D-4302-A210-49B01F177C8C}">
      <dgm:prSet/>
      <dgm:spPr/>
      <dgm:t>
        <a:bodyPr/>
        <a:lstStyle/>
        <a:p>
          <a:endParaRPr lang="fr-FR"/>
        </a:p>
      </dgm:t>
    </dgm:pt>
    <dgm:pt modelId="{0A5A0287-FB78-47EF-96E0-AC32F10F10F9}" type="sibTrans" cxnId="{7EACB3A0-D54D-4302-A210-49B01F177C8C}">
      <dgm:prSet/>
      <dgm:spPr/>
      <dgm:t>
        <a:bodyPr/>
        <a:lstStyle/>
        <a:p>
          <a:endParaRPr lang="fr-FR"/>
        </a:p>
      </dgm:t>
    </dgm:pt>
    <dgm:pt modelId="{D9F544AB-AC87-413D-BB84-92030068E254}" type="pres">
      <dgm:prSet presAssocID="{96E03F8F-D31B-44B4-8A20-9F4639EEF564}" presName="compositeShape" presStyleCnt="0">
        <dgm:presLayoutVars>
          <dgm:chMax val="2"/>
          <dgm:dir/>
          <dgm:resizeHandles val="exact"/>
        </dgm:presLayoutVars>
      </dgm:prSet>
      <dgm:spPr/>
      <dgm:t>
        <a:bodyPr/>
        <a:lstStyle/>
        <a:p>
          <a:endParaRPr lang="fr-FR"/>
        </a:p>
      </dgm:t>
    </dgm:pt>
    <dgm:pt modelId="{B04FF29E-8F3B-4850-868E-A40515512554}" type="pres">
      <dgm:prSet presAssocID="{96E03F8F-D31B-44B4-8A20-9F4639EEF564}" presName="divider" presStyleLbl="fgShp" presStyleIdx="0" presStyleCnt="1" custAng="106595" custLinFactNeighborX="267" custLinFactNeighborY="-3595">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pt>
    <dgm:pt modelId="{9B48F294-3E86-4CB4-894D-2F5ECF5140DA}" type="pres">
      <dgm:prSet presAssocID="{B0EB9073-F3DB-4B39-AF68-5E59B1EA5341}" presName="downArrow" presStyleLbl="node1" presStyleIdx="0" presStyleCnt="2" custAng="10800000">
        <dgm:style>
          <a:lnRef idx="2">
            <a:schemeClr val="dk1"/>
          </a:lnRef>
          <a:fillRef idx="1">
            <a:schemeClr val="lt1"/>
          </a:fillRef>
          <a:effectRef idx="0">
            <a:schemeClr val="dk1"/>
          </a:effectRef>
          <a:fontRef idx="minor">
            <a:schemeClr val="dk1"/>
          </a:fontRef>
        </dgm:style>
      </dgm:prSet>
      <dgm:spPr>
        <a:solidFill>
          <a:srgbClr val="00B050"/>
        </a:solidFill>
      </dgm:spPr>
    </dgm:pt>
    <dgm:pt modelId="{2968C1BF-217D-41AF-A658-237B81A27095}" type="pres">
      <dgm:prSet presAssocID="{B0EB9073-F3DB-4B39-AF68-5E59B1EA5341}" presName="downArrowText" presStyleLbl="revTx" presStyleIdx="0" presStyleCnt="2" custScaleX="140673" custScaleY="108741">
        <dgm:presLayoutVars>
          <dgm:bulletEnabled val="1"/>
        </dgm:presLayoutVars>
      </dgm:prSet>
      <dgm:spPr/>
      <dgm:t>
        <a:bodyPr/>
        <a:lstStyle/>
        <a:p>
          <a:endParaRPr lang="fr-FR"/>
        </a:p>
      </dgm:t>
    </dgm:pt>
    <dgm:pt modelId="{6DFBCBF6-62FE-4D37-B651-D7633306D5BA}" type="pres">
      <dgm:prSet presAssocID="{3D0E211A-5A79-44FC-8143-0C4E17CEFC27}" presName="upArrow" presStyleLbl="node1" presStyleIdx="1" presStyleCnt="2" custAng="10800000">
        <dgm:style>
          <a:lnRef idx="2">
            <a:schemeClr val="dk1"/>
          </a:lnRef>
          <a:fillRef idx="1">
            <a:schemeClr val="lt1"/>
          </a:fillRef>
          <a:effectRef idx="0">
            <a:schemeClr val="dk1"/>
          </a:effectRef>
          <a:fontRef idx="minor">
            <a:schemeClr val="dk1"/>
          </a:fontRef>
        </dgm:style>
      </dgm:prSet>
      <dgm:spPr>
        <a:solidFill>
          <a:schemeClr val="accent2">
            <a:lumMod val="60000"/>
            <a:lumOff val="40000"/>
          </a:schemeClr>
        </a:solidFill>
      </dgm:spPr>
    </dgm:pt>
    <dgm:pt modelId="{166EA3B4-000E-469A-B146-CA0AB8188C7A}" type="pres">
      <dgm:prSet presAssocID="{3D0E211A-5A79-44FC-8143-0C4E17CEFC27}" presName="upArrowText" presStyleLbl="revTx" presStyleIdx="1" presStyleCnt="2" custScaleX="154291" custScaleY="106745" custLinFactNeighborX="2989" custLinFactNeighborY="-4546">
        <dgm:presLayoutVars>
          <dgm:bulletEnabled val="1"/>
        </dgm:presLayoutVars>
      </dgm:prSet>
      <dgm:spPr/>
      <dgm:t>
        <a:bodyPr/>
        <a:lstStyle/>
        <a:p>
          <a:endParaRPr lang="fr-FR"/>
        </a:p>
      </dgm:t>
    </dgm:pt>
  </dgm:ptLst>
  <dgm:cxnLst>
    <dgm:cxn modelId="{7EACB3A0-D54D-4302-A210-49B01F177C8C}" srcId="{96E03F8F-D31B-44B4-8A20-9F4639EEF564}" destId="{3D0E211A-5A79-44FC-8143-0C4E17CEFC27}" srcOrd="1" destOrd="0" parTransId="{D81D38FC-57BD-47E6-A541-87E09D9ECA16}" sibTransId="{0A5A0287-FB78-47EF-96E0-AC32F10F10F9}"/>
    <dgm:cxn modelId="{F13D9BDB-A430-409A-AC24-A5F07EB73A38}" srcId="{96E03F8F-D31B-44B4-8A20-9F4639EEF564}" destId="{B0EB9073-F3DB-4B39-AF68-5E59B1EA5341}" srcOrd="0" destOrd="0" parTransId="{C5FDED11-3511-4F7C-B824-C9889D8CF007}" sibTransId="{BE171A04-3EBD-4CE5-96DA-66001FC9058E}"/>
    <dgm:cxn modelId="{2B8DBDEE-F1EF-4860-BE0C-C229FD064B95}" type="presOf" srcId="{3D0E211A-5A79-44FC-8143-0C4E17CEFC27}" destId="{166EA3B4-000E-469A-B146-CA0AB8188C7A}" srcOrd="0" destOrd="0" presId="urn:microsoft.com/office/officeart/2005/8/layout/arrow3"/>
    <dgm:cxn modelId="{18866D59-246E-4F9E-967E-049B7756FBA9}" type="presOf" srcId="{B0EB9073-F3DB-4B39-AF68-5E59B1EA5341}" destId="{2968C1BF-217D-41AF-A658-237B81A27095}" srcOrd="0" destOrd="0" presId="urn:microsoft.com/office/officeart/2005/8/layout/arrow3"/>
    <dgm:cxn modelId="{44741E55-7329-4ECD-81DD-913CC930CC28}" type="presOf" srcId="{96E03F8F-D31B-44B4-8A20-9F4639EEF564}" destId="{D9F544AB-AC87-413D-BB84-92030068E254}" srcOrd="0" destOrd="0" presId="urn:microsoft.com/office/officeart/2005/8/layout/arrow3"/>
    <dgm:cxn modelId="{0860A6D9-D69E-4208-8193-BB311F5873B5}" type="presParOf" srcId="{D9F544AB-AC87-413D-BB84-92030068E254}" destId="{B04FF29E-8F3B-4850-868E-A40515512554}" srcOrd="0" destOrd="0" presId="urn:microsoft.com/office/officeart/2005/8/layout/arrow3"/>
    <dgm:cxn modelId="{F1CF999B-A9FE-4887-9BA1-05817EC9407A}" type="presParOf" srcId="{D9F544AB-AC87-413D-BB84-92030068E254}" destId="{9B48F294-3E86-4CB4-894D-2F5ECF5140DA}" srcOrd="1" destOrd="0" presId="urn:microsoft.com/office/officeart/2005/8/layout/arrow3"/>
    <dgm:cxn modelId="{1341CF17-8838-4559-A0E9-EA2B3DC4AA4B}" type="presParOf" srcId="{D9F544AB-AC87-413D-BB84-92030068E254}" destId="{2968C1BF-217D-41AF-A658-237B81A27095}" srcOrd="2" destOrd="0" presId="urn:microsoft.com/office/officeart/2005/8/layout/arrow3"/>
    <dgm:cxn modelId="{98C195B5-E87D-4B07-8482-76CE05C22F9D}" type="presParOf" srcId="{D9F544AB-AC87-413D-BB84-92030068E254}" destId="{6DFBCBF6-62FE-4D37-B651-D7633306D5BA}" srcOrd="3" destOrd="0" presId="urn:microsoft.com/office/officeart/2005/8/layout/arrow3"/>
    <dgm:cxn modelId="{BFACDDA0-5752-42BF-8F3D-1A80E46473E3}" type="presParOf" srcId="{D9F544AB-AC87-413D-BB84-92030068E254}" destId="{166EA3B4-000E-469A-B146-CA0AB8188C7A}" srcOrd="4" destOrd="0" presId="urn:microsoft.com/office/officeart/2005/8/layout/arrow3"/>
  </dgm:cxnLst>
  <dgm:bg/>
  <dgm:whole/>
</dgm:dataModel>
</file>

<file path=ppt/diagrams/data14.xml><?xml version="1.0" encoding="utf-8"?>
<dgm:dataModel xmlns:dgm="http://schemas.openxmlformats.org/drawingml/2006/diagram" xmlns:a="http://schemas.openxmlformats.org/drawingml/2006/main">
  <dgm:ptLst>
    <dgm:pt modelId="{392B2AFE-DBFB-4668-B2D6-36539CAAC3E3}" type="doc">
      <dgm:prSet loTypeId="urn:microsoft.com/office/officeart/2005/8/layout/process2" loCatId="process" qsTypeId="urn:microsoft.com/office/officeart/2005/8/quickstyle/simple1" qsCatId="simple" csTypeId="urn:microsoft.com/office/officeart/2005/8/colors/accent1_2" csCatId="accent1" phldr="1"/>
      <dgm:spPr/>
    </dgm:pt>
    <dgm:pt modelId="{99D06396-5763-4AD4-AC23-BB53A1F9736C}">
      <dgm:prSet phldrT="[Texte]" custT="1">
        <dgm:style>
          <a:lnRef idx="2">
            <a:schemeClr val="dk1"/>
          </a:lnRef>
          <a:fillRef idx="1">
            <a:schemeClr val="lt1"/>
          </a:fillRef>
          <a:effectRef idx="0">
            <a:schemeClr val="dk1"/>
          </a:effectRef>
          <a:fontRef idx="minor">
            <a:schemeClr val="dk1"/>
          </a:fontRef>
        </dgm:style>
      </dgm:prSet>
      <dgm:spPr>
        <a:solidFill>
          <a:schemeClr val="bg2">
            <a:lumMod val="75000"/>
          </a:schemeClr>
        </a:solidFill>
      </dgm:spPr>
      <dgm:t>
        <a:bodyPr/>
        <a:lstStyle/>
        <a:p>
          <a:pPr rtl="1"/>
          <a:r>
            <a:rPr lang="ar-TN" sz="2000" b="1" dirty="0" smtClean="0">
              <a:latin typeface="Sakkal Majalla" pitchFamily="2" charset="-78"/>
              <a:cs typeface="Sakkal Majalla" pitchFamily="2" charset="-78"/>
            </a:rPr>
            <a:t>إحالة الاتفاق المباشر على الوالي وعلى أمين المال الجهوي للإعلام</a:t>
          </a:r>
          <a:endParaRPr lang="fr-FR" sz="2000" b="1" dirty="0">
            <a:solidFill>
              <a:srgbClr val="FF0000"/>
            </a:solidFill>
            <a:latin typeface="Sakkal Majalla" pitchFamily="2" charset="-78"/>
            <a:cs typeface="Sakkal Majalla" pitchFamily="2" charset="-78"/>
          </a:endParaRPr>
        </a:p>
      </dgm:t>
    </dgm:pt>
    <dgm:pt modelId="{3CD10577-F2D6-4593-BC0E-4CFF927B70BB}" type="parTrans" cxnId="{5CEBBBDF-ED1E-4613-A433-7B5163672C2E}">
      <dgm:prSet/>
      <dgm:spPr/>
      <dgm:t>
        <a:bodyPr/>
        <a:lstStyle/>
        <a:p>
          <a:endParaRPr lang="fr-FR"/>
        </a:p>
      </dgm:t>
    </dgm:pt>
    <dgm:pt modelId="{C5FA1277-8AFE-4155-A84D-157B12B3D54A}" type="sibTrans" cxnId="{5CEBBBDF-ED1E-4613-A433-7B5163672C2E}">
      <dgm:prSet>
        <dgm:style>
          <a:lnRef idx="2">
            <a:schemeClr val="dk1"/>
          </a:lnRef>
          <a:fillRef idx="1">
            <a:schemeClr val="lt1"/>
          </a:fillRef>
          <a:effectRef idx="0">
            <a:schemeClr val="dk1"/>
          </a:effectRef>
          <a:fontRef idx="minor">
            <a:schemeClr val="dk1"/>
          </a:fontRef>
        </dgm:style>
      </dgm:prSet>
      <dgm:spPr>
        <a:solidFill>
          <a:schemeClr val="accent2">
            <a:lumMod val="60000"/>
            <a:lumOff val="40000"/>
          </a:schemeClr>
        </a:solidFill>
      </dgm:spPr>
      <dgm:t>
        <a:bodyPr/>
        <a:lstStyle/>
        <a:p>
          <a:endParaRPr lang="fr-FR"/>
        </a:p>
      </dgm:t>
    </dgm:pt>
    <dgm:pt modelId="{E0E49614-2D81-4BC6-9AD8-285FCED51B81}">
      <dgm:prSet phldrT="[Texte]" custT="1">
        <dgm:style>
          <a:lnRef idx="2">
            <a:schemeClr val="dk1"/>
          </a:lnRef>
          <a:fillRef idx="1">
            <a:schemeClr val="lt1"/>
          </a:fillRef>
          <a:effectRef idx="0">
            <a:schemeClr val="dk1"/>
          </a:effectRef>
          <a:fontRef idx="minor">
            <a:schemeClr val="dk1"/>
          </a:fontRef>
        </dgm:style>
      </dgm:prSet>
      <dgm:spPr>
        <a:solidFill>
          <a:schemeClr val="bg2">
            <a:lumMod val="75000"/>
          </a:schemeClr>
        </a:solidFill>
      </dgm:spPr>
      <dgm:t>
        <a:bodyPr/>
        <a:lstStyle/>
        <a:p>
          <a:r>
            <a:rPr lang="ar-TN" sz="2000" b="1" dirty="0" smtClean="0">
              <a:latin typeface="Sakkal Majalla" pitchFamily="2" charset="-78"/>
              <a:cs typeface="Sakkal Majalla" pitchFamily="2" charset="-78"/>
            </a:rPr>
            <a:t>للوالي حق الاعتراض على الاتفاق لدى هيئة محكمة المحاسبات المختصة ترابيا في </a:t>
          </a:r>
          <a:r>
            <a:rPr lang="ar-TN" sz="2000" b="1" dirty="0" smtClean="0">
              <a:solidFill>
                <a:srgbClr val="FF0000"/>
              </a:solidFill>
              <a:latin typeface="Sakkal Majalla" pitchFamily="2" charset="-78"/>
              <a:cs typeface="Sakkal Majalla" pitchFamily="2" charset="-78"/>
            </a:rPr>
            <a:t>أجل 15 يوما من تاريخ الإعلام</a:t>
          </a:r>
          <a:endParaRPr lang="fr-FR" sz="2000" b="1" dirty="0">
            <a:solidFill>
              <a:srgbClr val="FF0000"/>
            </a:solidFill>
            <a:latin typeface="Sakkal Majalla" pitchFamily="2" charset="-78"/>
            <a:cs typeface="Sakkal Majalla" pitchFamily="2" charset="-78"/>
          </a:endParaRPr>
        </a:p>
      </dgm:t>
    </dgm:pt>
    <dgm:pt modelId="{B694350D-ECF4-49C6-9CB1-62F42A954F62}" type="parTrans" cxnId="{A2B1776E-6C86-45AB-8181-428901F7F536}">
      <dgm:prSet/>
      <dgm:spPr/>
      <dgm:t>
        <a:bodyPr/>
        <a:lstStyle/>
        <a:p>
          <a:endParaRPr lang="fr-FR"/>
        </a:p>
      </dgm:t>
    </dgm:pt>
    <dgm:pt modelId="{BE5132CD-719C-4AFF-B200-721F78B10086}" type="sibTrans" cxnId="{A2B1776E-6C86-45AB-8181-428901F7F536}">
      <dgm:prSet>
        <dgm:style>
          <a:lnRef idx="2">
            <a:schemeClr val="dk1"/>
          </a:lnRef>
          <a:fillRef idx="1">
            <a:schemeClr val="lt1"/>
          </a:fillRef>
          <a:effectRef idx="0">
            <a:schemeClr val="dk1"/>
          </a:effectRef>
          <a:fontRef idx="minor">
            <a:schemeClr val="dk1"/>
          </a:fontRef>
        </dgm:style>
      </dgm:prSet>
      <dgm:spPr>
        <a:solidFill>
          <a:schemeClr val="accent2">
            <a:lumMod val="60000"/>
            <a:lumOff val="40000"/>
          </a:schemeClr>
        </a:solidFill>
      </dgm:spPr>
      <dgm:t>
        <a:bodyPr/>
        <a:lstStyle/>
        <a:p>
          <a:endParaRPr lang="fr-FR"/>
        </a:p>
      </dgm:t>
    </dgm:pt>
    <dgm:pt modelId="{C6B2C4A5-7845-4203-9BA7-B310CCB24EA4}">
      <dgm:prSet phldrT="[Texte]" custT="1">
        <dgm:style>
          <a:lnRef idx="2">
            <a:schemeClr val="dk1"/>
          </a:lnRef>
          <a:fillRef idx="1">
            <a:schemeClr val="lt1"/>
          </a:fillRef>
          <a:effectRef idx="0">
            <a:schemeClr val="dk1"/>
          </a:effectRef>
          <a:fontRef idx="minor">
            <a:schemeClr val="dk1"/>
          </a:fontRef>
        </dgm:style>
      </dgm:prSet>
      <dgm:spPr>
        <a:solidFill>
          <a:schemeClr val="bg2">
            <a:lumMod val="75000"/>
          </a:schemeClr>
        </a:solidFill>
      </dgm:spPr>
      <dgm:t>
        <a:bodyPr/>
        <a:lstStyle/>
        <a:p>
          <a:r>
            <a:rPr lang="ar-TN" sz="2000" b="1" dirty="0" smtClean="0">
              <a:latin typeface="Sakkal Majalla" pitchFamily="2" charset="-78"/>
              <a:cs typeface="Sakkal Majalla" pitchFamily="2" charset="-78"/>
            </a:rPr>
            <a:t>يوقف الاعتراض تنفيذ العقد على أن تصدر الهيئة قرارها في </a:t>
          </a:r>
          <a:r>
            <a:rPr lang="ar-TN" sz="2000" b="1" dirty="0" smtClean="0">
              <a:solidFill>
                <a:srgbClr val="FF0000"/>
              </a:solidFill>
              <a:latin typeface="Sakkal Majalla" pitchFamily="2" charset="-78"/>
              <a:cs typeface="Sakkal Majalla" pitchFamily="2" charset="-78"/>
            </a:rPr>
            <a:t>أجل لا يتجاوز شهرا من تاريخ تعهّدها</a:t>
          </a:r>
          <a:endParaRPr lang="fr-FR" sz="2000" b="1" dirty="0">
            <a:solidFill>
              <a:srgbClr val="FF0000"/>
            </a:solidFill>
            <a:latin typeface="Sakkal Majalla" pitchFamily="2" charset="-78"/>
            <a:cs typeface="Sakkal Majalla" pitchFamily="2" charset="-78"/>
          </a:endParaRPr>
        </a:p>
      </dgm:t>
    </dgm:pt>
    <dgm:pt modelId="{0B56BB87-E962-4874-B544-2D3D82A12F6A}" type="parTrans" cxnId="{90F537D2-6E47-4E13-990A-939572711285}">
      <dgm:prSet/>
      <dgm:spPr/>
      <dgm:t>
        <a:bodyPr/>
        <a:lstStyle/>
        <a:p>
          <a:endParaRPr lang="fr-FR"/>
        </a:p>
      </dgm:t>
    </dgm:pt>
    <dgm:pt modelId="{588A3E56-320B-483B-B4E0-FF87AEC099F2}" type="sibTrans" cxnId="{90F537D2-6E47-4E13-990A-939572711285}">
      <dgm:prSet>
        <dgm:style>
          <a:lnRef idx="2">
            <a:schemeClr val="dk1"/>
          </a:lnRef>
          <a:fillRef idx="1">
            <a:schemeClr val="lt1"/>
          </a:fillRef>
          <a:effectRef idx="0">
            <a:schemeClr val="dk1"/>
          </a:effectRef>
          <a:fontRef idx="minor">
            <a:schemeClr val="dk1"/>
          </a:fontRef>
        </dgm:style>
      </dgm:prSet>
      <dgm:spPr>
        <a:solidFill>
          <a:schemeClr val="accent2">
            <a:lumMod val="60000"/>
            <a:lumOff val="40000"/>
          </a:schemeClr>
        </a:solidFill>
      </dgm:spPr>
      <dgm:t>
        <a:bodyPr/>
        <a:lstStyle/>
        <a:p>
          <a:endParaRPr lang="fr-FR"/>
        </a:p>
      </dgm:t>
    </dgm:pt>
    <dgm:pt modelId="{DE80CD2F-4AAB-492E-B78D-9FB6DF1470A1}">
      <dgm:prSet custT="1">
        <dgm:style>
          <a:lnRef idx="2">
            <a:schemeClr val="dk1"/>
          </a:lnRef>
          <a:fillRef idx="1">
            <a:schemeClr val="lt1"/>
          </a:fillRef>
          <a:effectRef idx="0">
            <a:schemeClr val="dk1"/>
          </a:effectRef>
          <a:fontRef idx="minor">
            <a:schemeClr val="dk1"/>
          </a:fontRef>
        </dgm:style>
      </dgm:prSet>
      <dgm:spPr>
        <a:solidFill>
          <a:schemeClr val="bg2">
            <a:lumMod val="75000"/>
          </a:schemeClr>
        </a:solidFill>
      </dgm:spPr>
      <dgm:t>
        <a:bodyPr/>
        <a:lstStyle/>
        <a:p>
          <a:r>
            <a:rPr lang="ar-TN" sz="2000" b="1" dirty="0" smtClean="0">
              <a:latin typeface="Sakkal Majalla" pitchFamily="2" charset="-78"/>
              <a:cs typeface="Sakkal Majalla" pitchFamily="2" charset="-78"/>
            </a:rPr>
            <a:t>يستأنف الحكم أمام الهيئة القضائيّة المختصّة </a:t>
          </a:r>
          <a:r>
            <a:rPr lang="ar-TN" sz="2000" b="1" dirty="0" err="1" smtClean="0">
              <a:latin typeface="Sakkal Majalla" pitchFamily="2" charset="-78"/>
              <a:cs typeface="Sakkal Majalla" pitchFamily="2" charset="-78"/>
            </a:rPr>
            <a:t>استئنافيا</a:t>
          </a:r>
          <a:r>
            <a:rPr lang="ar-TN" sz="2000" b="1" dirty="0" smtClean="0">
              <a:latin typeface="Sakkal Majalla" pitchFamily="2" charset="-78"/>
              <a:cs typeface="Sakkal Majalla" pitchFamily="2" charset="-78"/>
            </a:rPr>
            <a:t> في </a:t>
          </a:r>
          <a:r>
            <a:rPr lang="ar-TN" sz="2000" b="1" dirty="0" smtClean="0">
              <a:solidFill>
                <a:srgbClr val="FF0000"/>
              </a:solidFill>
              <a:latin typeface="Sakkal Majalla" pitchFamily="2" charset="-78"/>
              <a:cs typeface="Sakkal Majalla" pitchFamily="2" charset="-78"/>
            </a:rPr>
            <a:t>أجل 10 أيّام من تاريخ صدوره</a:t>
          </a:r>
          <a:endParaRPr lang="fr-FR" sz="2000" b="1" dirty="0">
            <a:solidFill>
              <a:srgbClr val="FF0000"/>
            </a:solidFill>
            <a:latin typeface="Sakkal Majalla" pitchFamily="2" charset="-78"/>
            <a:cs typeface="Sakkal Majalla" pitchFamily="2" charset="-78"/>
          </a:endParaRPr>
        </a:p>
      </dgm:t>
    </dgm:pt>
    <dgm:pt modelId="{D2250CB5-2E75-44D5-A1FF-F84476137CF6}" type="parTrans" cxnId="{07E36F7E-01C5-4202-92C2-FA31090D8A50}">
      <dgm:prSet/>
      <dgm:spPr/>
      <dgm:t>
        <a:bodyPr/>
        <a:lstStyle/>
        <a:p>
          <a:endParaRPr lang="fr-FR"/>
        </a:p>
      </dgm:t>
    </dgm:pt>
    <dgm:pt modelId="{AF634DD9-3C67-456B-9735-002EF2F4331B}" type="sibTrans" cxnId="{07E36F7E-01C5-4202-92C2-FA31090D8A50}">
      <dgm:prSet>
        <dgm:style>
          <a:lnRef idx="2">
            <a:schemeClr val="dk1"/>
          </a:lnRef>
          <a:fillRef idx="1">
            <a:schemeClr val="lt1"/>
          </a:fillRef>
          <a:effectRef idx="0">
            <a:schemeClr val="dk1"/>
          </a:effectRef>
          <a:fontRef idx="minor">
            <a:schemeClr val="dk1"/>
          </a:fontRef>
        </dgm:style>
      </dgm:prSet>
      <dgm:spPr>
        <a:solidFill>
          <a:schemeClr val="accent2">
            <a:lumMod val="60000"/>
            <a:lumOff val="40000"/>
          </a:schemeClr>
        </a:solidFill>
      </dgm:spPr>
      <dgm:t>
        <a:bodyPr/>
        <a:lstStyle/>
        <a:p>
          <a:endParaRPr lang="fr-FR"/>
        </a:p>
      </dgm:t>
    </dgm:pt>
    <dgm:pt modelId="{83107D08-7B6F-4C6E-B5D0-C1D8DC0D9D2D}">
      <dgm:prSet custT="1">
        <dgm:style>
          <a:lnRef idx="2">
            <a:schemeClr val="dk1"/>
          </a:lnRef>
          <a:fillRef idx="1">
            <a:schemeClr val="lt1"/>
          </a:fillRef>
          <a:effectRef idx="0">
            <a:schemeClr val="dk1"/>
          </a:effectRef>
          <a:fontRef idx="minor">
            <a:schemeClr val="dk1"/>
          </a:fontRef>
        </dgm:style>
      </dgm:prSet>
      <dgm:spPr>
        <a:solidFill>
          <a:schemeClr val="bg2">
            <a:lumMod val="75000"/>
          </a:schemeClr>
        </a:solidFill>
      </dgm:spPr>
      <dgm:t>
        <a:bodyPr/>
        <a:lstStyle/>
        <a:p>
          <a:pPr rtl="1"/>
          <a:r>
            <a:rPr lang="ar-TN" sz="2000" b="1" dirty="0" smtClean="0">
              <a:latin typeface="Sakkal Majalla" pitchFamily="2" charset="-78"/>
              <a:cs typeface="Sakkal Majalla" pitchFamily="2" charset="-78"/>
            </a:rPr>
            <a:t>تصدر محكمة المحاسبات قرارها </a:t>
          </a:r>
          <a:r>
            <a:rPr lang="ar-TN" sz="2000" b="1" dirty="0" smtClean="0">
              <a:solidFill>
                <a:srgbClr val="FF0000"/>
              </a:solidFill>
              <a:latin typeface="Sakkal Majalla" pitchFamily="2" charset="-78"/>
              <a:cs typeface="Sakkal Majalla" pitchFamily="2" charset="-78"/>
            </a:rPr>
            <a:t>في أجل شهر  ويكون باتّا</a:t>
          </a:r>
          <a:endParaRPr lang="fr-FR" sz="2000" dirty="0">
            <a:solidFill>
              <a:srgbClr val="FF0000"/>
            </a:solidFill>
          </a:endParaRPr>
        </a:p>
      </dgm:t>
    </dgm:pt>
    <dgm:pt modelId="{BBA1C976-54FC-4310-BCE3-E37182E61E39}" type="parTrans" cxnId="{10B76B9B-AA88-4E58-B549-8730C36F72FA}">
      <dgm:prSet/>
      <dgm:spPr/>
      <dgm:t>
        <a:bodyPr/>
        <a:lstStyle/>
        <a:p>
          <a:endParaRPr lang="fr-FR"/>
        </a:p>
      </dgm:t>
    </dgm:pt>
    <dgm:pt modelId="{D2754FBF-1F87-4DC6-A2BA-B1B00A6317FD}" type="sibTrans" cxnId="{10B76B9B-AA88-4E58-B549-8730C36F72FA}">
      <dgm:prSet/>
      <dgm:spPr/>
      <dgm:t>
        <a:bodyPr/>
        <a:lstStyle/>
        <a:p>
          <a:endParaRPr lang="fr-FR"/>
        </a:p>
      </dgm:t>
    </dgm:pt>
    <dgm:pt modelId="{46D4EA48-B2C6-4057-B8AF-20300DEA2A4B}" type="pres">
      <dgm:prSet presAssocID="{392B2AFE-DBFB-4668-B2D6-36539CAAC3E3}" presName="linearFlow" presStyleCnt="0">
        <dgm:presLayoutVars>
          <dgm:resizeHandles val="exact"/>
        </dgm:presLayoutVars>
      </dgm:prSet>
      <dgm:spPr/>
    </dgm:pt>
    <dgm:pt modelId="{E83186A7-AD19-4662-9C38-3CFEC44308B2}" type="pres">
      <dgm:prSet presAssocID="{99D06396-5763-4AD4-AC23-BB53A1F9736C}" presName="node" presStyleLbl="node1" presStyleIdx="0" presStyleCnt="5" custScaleX="174854">
        <dgm:presLayoutVars>
          <dgm:bulletEnabled val="1"/>
        </dgm:presLayoutVars>
      </dgm:prSet>
      <dgm:spPr/>
      <dgm:t>
        <a:bodyPr/>
        <a:lstStyle/>
        <a:p>
          <a:endParaRPr lang="fr-FR"/>
        </a:p>
      </dgm:t>
    </dgm:pt>
    <dgm:pt modelId="{A7CBD8CF-0F72-43F5-B0F7-8AFCC289EE80}" type="pres">
      <dgm:prSet presAssocID="{C5FA1277-8AFE-4155-A84D-157B12B3D54A}" presName="sibTrans" presStyleLbl="sibTrans2D1" presStyleIdx="0" presStyleCnt="4"/>
      <dgm:spPr/>
      <dgm:t>
        <a:bodyPr/>
        <a:lstStyle/>
        <a:p>
          <a:endParaRPr lang="fr-FR"/>
        </a:p>
      </dgm:t>
    </dgm:pt>
    <dgm:pt modelId="{4D92947A-AAE9-4304-AB0C-4742CC050690}" type="pres">
      <dgm:prSet presAssocID="{C5FA1277-8AFE-4155-A84D-157B12B3D54A}" presName="connectorText" presStyleLbl="sibTrans2D1" presStyleIdx="0" presStyleCnt="4"/>
      <dgm:spPr/>
      <dgm:t>
        <a:bodyPr/>
        <a:lstStyle/>
        <a:p>
          <a:endParaRPr lang="fr-FR"/>
        </a:p>
      </dgm:t>
    </dgm:pt>
    <dgm:pt modelId="{949ACD92-5798-4A11-B5C1-2D85F4AD6000}" type="pres">
      <dgm:prSet presAssocID="{E0E49614-2D81-4BC6-9AD8-285FCED51B81}" presName="node" presStyleLbl="node1" presStyleIdx="1" presStyleCnt="5" custScaleX="172932">
        <dgm:presLayoutVars>
          <dgm:bulletEnabled val="1"/>
        </dgm:presLayoutVars>
      </dgm:prSet>
      <dgm:spPr/>
      <dgm:t>
        <a:bodyPr/>
        <a:lstStyle/>
        <a:p>
          <a:endParaRPr lang="fr-FR"/>
        </a:p>
      </dgm:t>
    </dgm:pt>
    <dgm:pt modelId="{79ACCEA3-121E-4ACE-826B-71CEBA5AD781}" type="pres">
      <dgm:prSet presAssocID="{BE5132CD-719C-4AFF-B200-721F78B10086}" presName="sibTrans" presStyleLbl="sibTrans2D1" presStyleIdx="1" presStyleCnt="4"/>
      <dgm:spPr/>
      <dgm:t>
        <a:bodyPr/>
        <a:lstStyle/>
        <a:p>
          <a:endParaRPr lang="fr-FR"/>
        </a:p>
      </dgm:t>
    </dgm:pt>
    <dgm:pt modelId="{C596846A-5301-4DD6-9DE4-EF76807D8D9E}" type="pres">
      <dgm:prSet presAssocID="{BE5132CD-719C-4AFF-B200-721F78B10086}" presName="connectorText" presStyleLbl="sibTrans2D1" presStyleIdx="1" presStyleCnt="4"/>
      <dgm:spPr/>
      <dgm:t>
        <a:bodyPr/>
        <a:lstStyle/>
        <a:p>
          <a:endParaRPr lang="fr-FR"/>
        </a:p>
      </dgm:t>
    </dgm:pt>
    <dgm:pt modelId="{2F40ED05-E4D6-46BA-AE6C-418DDE990414}" type="pres">
      <dgm:prSet presAssocID="{C6B2C4A5-7845-4203-9BA7-B310CCB24EA4}" presName="node" presStyleLbl="node1" presStyleIdx="2" presStyleCnt="5" custScaleX="172932">
        <dgm:presLayoutVars>
          <dgm:bulletEnabled val="1"/>
        </dgm:presLayoutVars>
      </dgm:prSet>
      <dgm:spPr/>
      <dgm:t>
        <a:bodyPr/>
        <a:lstStyle/>
        <a:p>
          <a:endParaRPr lang="fr-FR"/>
        </a:p>
      </dgm:t>
    </dgm:pt>
    <dgm:pt modelId="{024EBB1B-5B07-4104-B4F0-DBFFA33B7D04}" type="pres">
      <dgm:prSet presAssocID="{588A3E56-320B-483B-B4E0-FF87AEC099F2}" presName="sibTrans" presStyleLbl="sibTrans2D1" presStyleIdx="2" presStyleCnt="4"/>
      <dgm:spPr/>
      <dgm:t>
        <a:bodyPr/>
        <a:lstStyle/>
        <a:p>
          <a:endParaRPr lang="fr-FR"/>
        </a:p>
      </dgm:t>
    </dgm:pt>
    <dgm:pt modelId="{17F617E8-B421-4781-96F8-C505DDF4E910}" type="pres">
      <dgm:prSet presAssocID="{588A3E56-320B-483B-B4E0-FF87AEC099F2}" presName="connectorText" presStyleLbl="sibTrans2D1" presStyleIdx="2" presStyleCnt="4"/>
      <dgm:spPr/>
      <dgm:t>
        <a:bodyPr/>
        <a:lstStyle/>
        <a:p>
          <a:endParaRPr lang="fr-FR"/>
        </a:p>
      </dgm:t>
    </dgm:pt>
    <dgm:pt modelId="{DE4FEDEB-0547-46D9-A049-D6A0D71479D1}" type="pres">
      <dgm:prSet presAssocID="{DE80CD2F-4AAB-492E-B78D-9FB6DF1470A1}" presName="node" presStyleLbl="node1" presStyleIdx="3" presStyleCnt="5" custScaleX="172932">
        <dgm:presLayoutVars>
          <dgm:bulletEnabled val="1"/>
        </dgm:presLayoutVars>
      </dgm:prSet>
      <dgm:spPr/>
      <dgm:t>
        <a:bodyPr/>
        <a:lstStyle/>
        <a:p>
          <a:endParaRPr lang="fr-FR"/>
        </a:p>
      </dgm:t>
    </dgm:pt>
    <dgm:pt modelId="{5A3D4B09-A733-4334-A21F-D9B2EF647C0C}" type="pres">
      <dgm:prSet presAssocID="{AF634DD9-3C67-456B-9735-002EF2F4331B}" presName="sibTrans" presStyleLbl="sibTrans2D1" presStyleIdx="3" presStyleCnt="4"/>
      <dgm:spPr/>
      <dgm:t>
        <a:bodyPr/>
        <a:lstStyle/>
        <a:p>
          <a:endParaRPr lang="fr-FR"/>
        </a:p>
      </dgm:t>
    </dgm:pt>
    <dgm:pt modelId="{64B13B75-1801-4A7F-8A27-FD29BBFD55CA}" type="pres">
      <dgm:prSet presAssocID="{AF634DD9-3C67-456B-9735-002EF2F4331B}" presName="connectorText" presStyleLbl="sibTrans2D1" presStyleIdx="3" presStyleCnt="4"/>
      <dgm:spPr/>
      <dgm:t>
        <a:bodyPr/>
        <a:lstStyle/>
        <a:p>
          <a:endParaRPr lang="fr-FR"/>
        </a:p>
      </dgm:t>
    </dgm:pt>
    <dgm:pt modelId="{A6820940-2B2E-4962-A141-F28B9E6E842C}" type="pres">
      <dgm:prSet presAssocID="{83107D08-7B6F-4C6E-B5D0-C1D8DC0D9D2D}" presName="node" presStyleLbl="node1" presStyleIdx="4" presStyleCnt="5" custScaleX="167796">
        <dgm:presLayoutVars>
          <dgm:bulletEnabled val="1"/>
        </dgm:presLayoutVars>
      </dgm:prSet>
      <dgm:spPr/>
      <dgm:t>
        <a:bodyPr/>
        <a:lstStyle/>
        <a:p>
          <a:endParaRPr lang="fr-FR"/>
        </a:p>
      </dgm:t>
    </dgm:pt>
  </dgm:ptLst>
  <dgm:cxnLst>
    <dgm:cxn modelId="{01182E4C-7271-4B70-9D04-0F31A20638EC}" type="presOf" srcId="{C5FA1277-8AFE-4155-A84D-157B12B3D54A}" destId="{A7CBD8CF-0F72-43F5-B0F7-8AFCC289EE80}" srcOrd="0" destOrd="0" presId="urn:microsoft.com/office/officeart/2005/8/layout/process2"/>
    <dgm:cxn modelId="{9D3B90EB-2C1E-4EE7-AA44-88FB981CFF16}" type="presOf" srcId="{99D06396-5763-4AD4-AC23-BB53A1F9736C}" destId="{E83186A7-AD19-4662-9C38-3CFEC44308B2}" srcOrd="0" destOrd="0" presId="urn:microsoft.com/office/officeart/2005/8/layout/process2"/>
    <dgm:cxn modelId="{B753711B-0F08-4427-87EA-3D7859239DC0}" type="presOf" srcId="{BE5132CD-719C-4AFF-B200-721F78B10086}" destId="{79ACCEA3-121E-4ACE-826B-71CEBA5AD781}" srcOrd="0" destOrd="0" presId="urn:microsoft.com/office/officeart/2005/8/layout/process2"/>
    <dgm:cxn modelId="{5CEBBBDF-ED1E-4613-A433-7B5163672C2E}" srcId="{392B2AFE-DBFB-4668-B2D6-36539CAAC3E3}" destId="{99D06396-5763-4AD4-AC23-BB53A1F9736C}" srcOrd="0" destOrd="0" parTransId="{3CD10577-F2D6-4593-BC0E-4CFF927B70BB}" sibTransId="{C5FA1277-8AFE-4155-A84D-157B12B3D54A}"/>
    <dgm:cxn modelId="{32F6C354-D403-47C0-BEEE-9C3C4ED27B94}" type="presOf" srcId="{E0E49614-2D81-4BC6-9AD8-285FCED51B81}" destId="{949ACD92-5798-4A11-B5C1-2D85F4AD6000}" srcOrd="0" destOrd="0" presId="urn:microsoft.com/office/officeart/2005/8/layout/process2"/>
    <dgm:cxn modelId="{D9465F41-4098-4780-A4A5-679A3881C30E}" type="presOf" srcId="{AF634DD9-3C67-456B-9735-002EF2F4331B}" destId="{5A3D4B09-A733-4334-A21F-D9B2EF647C0C}" srcOrd="0" destOrd="0" presId="urn:microsoft.com/office/officeart/2005/8/layout/process2"/>
    <dgm:cxn modelId="{90F537D2-6E47-4E13-990A-939572711285}" srcId="{392B2AFE-DBFB-4668-B2D6-36539CAAC3E3}" destId="{C6B2C4A5-7845-4203-9BA7-B310CCB24EA4}" srcOrd="2" destOrd="0" parTransId="{0B56BB87-E962-4874-B544-2D3D82A12F6A}" sibTransId="{588A3E56-320B-483B-B4E0-FF87AEC099F2}"/>
    <dgm:cxn modelId="{34373AEC-DF58-4818-AFBC-A761E47EDE9A}" type="presOf" srcId="{C6B2C4A5-7845-4203-9BA7-B310CCB24EA4}" destId="{2F40ED05-E4D6-46BA-AE6C-418DDE990414}" srcOrd="0" destOrd="0" presId="urn:microsoft.com/office/officeart/2005/8/layout/process2"/>
    <dgm:cxn modelId="{45262454-816A-495A-BE68-71804D19AED6}" type="presOf" srcId="{AF634DD9-3C67-456B-9735-002EF2F4331B}" destId="{64B13B75-1801-4A7F-8A27-FD29BBFD55CA}" srcOrd="1" destOrd="0" presId="urn:microsoft.com/office/officeart/2005/8/layout/process2"/>
    <dgm:cxn modelId="{10B76B9B-AA88-4E58-B549-8730C36F72FA}" srcId="{392B2AFE-DBFB-4668-B2D6-36539CAAC3E3}" destId="{83107D08-7B6F-4C6E-B5D0-C1D8DC0D9D2D}" srcOrd="4" destOrd="0" parTransId="{BBA1C976-54FC-4310-BCE3-E37182E61E39}" sibTransId="{D2754FBF-1F87-4DC6-A2BA-B1B00A6317FD}"/>
    <dgm:cxn modelId="{3034ADEC-E7F0-4920-8485-2CFC32DD91CE}" type="presOf" srcId="{392B2AFE-DBFB-4668-B2D6-36539CAAC3E3}" destId="{46D4EA48-B2C6-4057-B8AF-20300DEA2A4B}" srcOrd="0" destOrd="0" presId="urn:microsoft.com/office/officeart/2005/8/layout/process2"/>
    <dgm:cxn modelId="{07E36F7E-01C5-4202-92C2-FA31090D8A50}" srcId="{392B2AFE-DBFB-4668-B2D6-36539CAAC3E3}" destId="{DE80CD2F-4AAB-492E-B78D-9FB6DF1470A1}" srcOrd="3" destOrd="0" parTransId="{D2250CB5-2E75-44D5-A1FF-F84476137CF6}" sibTransId="{AF634DD9-3C67-456B-9735-002EF2F4331B}"/>
    <dgm:cxn modelId="{A2B1776E-6C86-45AB-8181-428901F7F536}" srcId="{392B2AFE-DBFB-4668-B2D6-36539CAAC3E3}" destId="{E0E49614-2D81-4BC6-9AD8-285FCED51B81}" srcOrd="1" destOrd="0" parTransId="{B694350D-ECF4-49C6-9CB1-62F42A954F62}" sibTransId="{BE5132CD-719C-4AFF-B200-721F78B10086}"/>
    <dgm:cxn modelId="{2539D79D-3AD9-4559-A3EA-7C0003F4C1C1}" type="presOf" srcId="{588A3E56-320B-483B-B4E0-FF87AEC099F2}" destId="{024EBB1B-5B07-4104-B4F0-DBFFA33B7D04}" srcOrd="0" destOrd="0" presId="urn:microsoft.com/office/officeart/2005/8/layout/process2"/>
    <dgm:cxn modelId="{E3880CE5-7DB6-4FD9-B42A-299B99766121}" type="presOf" srcId="{BE5132CD-719C-4AFF-B200-721F78B10086}" destId="{C596846A-5301-4DD6-9DE4-EF76807D8D9E}" srcOrd="1" destOrd="0" presId="urn:microsoft.com/office/officeart/2005/8/layout/process2"/>
    <dgm:cxn modelId="{B1ACE10F-6AF1-4774-9B7E-A10081C7C52B}" type="presOf" srcId="{DE80CD2F-4AAB-492E-B78D-9FB6DF1470A1}" destId="{DE4FEDEB-0547-46D9-A049-D6A0D71479D1}" srcOrd="0" destOrd="0" presId="urn:microsoft.com/office/officeart/2005/8/layout/process2"/>
    <dgm:cxn modelId="{4BFA2B0E-46D7-4921-9EAD-B1B1DFE28F04}" type="presOf" srcId="{588A3E56-320B-483B-B4E0-FF87AEC099F2}" destId="{17F617E8-B421-4781-96F8-C505DDF4E910}" srcOrd="1" destOrd="0" presId="urn:microsoft.com/office/officeart/2005/8/layout/process2"/>
    <dgm:cxn modelId="{232F75D1-2F5A-4412-A530-91683BAA570F}" type="presOf" srcId="{C5FA1277-8AFE-4155-A84D-157B12B3D54A}" destId="{4D92947A-AAE9-4304-AB0C-4742CC050690}" srcOrd="1" destOrd="0" presId="urn:microsoft.com/office/officeart/2005/8/layout/process2"/>
    <dgm:cxn modelId="{C4069499-1EB7-493D-AB2D-90F2AE2C1FC5}" type="presOf" srcId="{83107D08-7B6F-4C6E-B5D0-C1D8DC0D9D2D}" destId="{A6820940-2B2E-4962-A141-F28B9E6E842C}" srcOrd="0" destOrd="0" presId="urn:microsoft.com/office/officeart/2005/8/layout/process2"/>
    <dgm:cxn modelId="{5187FAE6-154E-4D4B-8A27-16519AD1EB7D}" type="presParOf" srcId="{46D4EA48-B2C6-4057-B8AF-20300DEA2A4B}" destId="{E83186A7-AD19-4662-9C38-3CFEC44308B2}" srcOrd="0" destOrd="0" presId="urn:microsoft.com/office/officeart/2005/8/layout/process2"/>
    <dgm:cxn modelId="{C6C5F510-F9AE-4240-B4AA-211390FDC621}" type="presParOf" srcId="{46D4EA48-B2C6-4057-B8AF-20300DEA2A4B}" destId="{A7CBD8CF-0F72-43F5-B0F7-8AFCC289EE80}" srcOrd="1" destOrd="0" presId="urn:microsoft.com/office/officeart/2005/8/layout/process2"/>
    <dgm:cxn modelId="{8DA78B4F-8CEC-4C43-AEF0-9B61FABC4C08}" type="presParOf" srcId="{A7CBD8CF-0F72-43F5-B0F7-8AFCC289EE80}" destId="{4D92947A-AAE9-4304-AB0C-4742CC050690}" srcOrd="0" destOrd="0" presId="urn:microsoft.com/office/officeart/2005/8/layout/process2"/>
    <dgm:cxn modelId="{40B8FA51-7A8F-4B9C-9F3A-F9EF1D9CA128}" type="presParOf" srcId="{46D4EA48-B2C6-4057-B8AF-20300DEA2A4B}" destId="{949ACD92-5798-4A11-B5C1-2D85F4AD6000}" srcOrd="2" destOrd="0" presId="urn:microsoft.com/office/officeart/2005/8/layout/process2"/>
    <dgm:cxn modelId="{C215A058-B35C-437F-854E-161E320B0E54}" type="presParOf" srcId="{46D4EA48-B2C6-4057-B8AF-20300DEA2A4B}" destId="{79ACCEA3-121E-4ACE-826B-71CEBA5AD781}" srcOrd="3" destOrd="0" presId="urn:microsoft.com/office/officeart/2005/8/layout/process2"/>
    <dgm:cxn modelId="{DB38B4B8-F104-442A-8C06-B6572B5E1AD9}" type="presParOf" srcId="{79ACCEA3-121E-4ACE-826B-71CEBA5AD781}" destId="{C596846A-5301-4DD6-9DE4-EF76807D8D9E}" srcOrd="0" destOrd="0" presId="urn:microsoft.com/office/officeart/2005/8/layout/process2"/>
    <dgm:cxn modelId="{E717CC67-CF37-4DB1-B3F9-1EFCBE5FC280}" type="presParOf" srcId="{46D4EA48-B2C6-4057-B8AF-20300DEA2A4B}" destId="{2F40ED05-E4D6-46BA-AE6C-418DDE990414}" srcOrd="4" destOrd="0" presId="urn:microsoft.com/office/officeart/2005/8/layout/process2"/>
    <dgm:cxn modelId="{CA5789A9-5E43-4E62-9D9E-3D746BB6D1E8}" type="presParOf" srcId="{46D4EA48-B2C6-4057-B8AF-20300DEA2A4B}" destId="{024EBB1B-5B07-4104-B4F0-DBFFA33B7D04}" srcOrd="5" destOrd="0" presId="urn:microsoft.com/office/officeart/2005/8/layout/process2"/>
    <dgm:cxn modelId="{3F589A48-5C3F-4757-8845-06A41B661146}" type="presParOf" srcId="{024EBB1B-5B07-4104-B4F0-DBFFA33B7D04}" destId="{17F617E8-B421-4781-96F8-C505DDF4E910}" srcOrd="0" destOrd="0" presId="urn:microsoft.com/office/officeart/2005/8/layout/process2"/>
    <dgm:cxn modelId="{98FB832A-DEE0-4B31-B023-72529016460F}" type="presParOf" srcId="{46D4EA48-B2C6-4057-B8AF-20300DEA2A4B}" destId="{DE4FEDEB-0547-46D9-A049-D6A0D71479D1}" srcOrd="6" destOrd="0" presId="urn:microsoft.com/office/officeart/2005/8/layout/process2"/>
    <dgm:cxn modelId="{74707E88-C99A-4CF4-97DE-0FB5B8CD64E9}" type="presParOf" srcId="{46D4EA48-B2C6-4057-B8AF-20300DEA2A4B}" destId="{5A3D4B09-A733-4334-A21F-D9B2EF647C0C}" srcOrd="7" destOrd="0" presId="urn:microsoft.com/office/officeart/2005/8/layout/process2"/>
    <dgm:cxn modelId="{37312CA0-C018-4551-9043-382D3EC6C718}" type="presParOf" srcId="{5A3D4B09-A733-4334-A21F-D9B2EF647C0C}" destId="{64B13B75-1801-4A7F-8A27-FD29BBFD55CA}" srcOrd="0" destOrd="0" presId="urn:microsoft.com/office/officeart/2005/8/layout/process2"/>
    <dgm:cxn modelId="{5013D831-8323-46B0-B62F-1003A98213AA}" type="presParOf" srcId="{46D4EA48-B2C6-4057-B8AF-20300DEA2A4B}" destId="{A6820940-2B2E-4962-A141-F28B9E6E842C}" srcOrd="8" destOrd="0" presId="urn:microsoft.com/office/officeart/2005/8/layout/process2"/>
  </dgm:cxnLst>
  <dgm:bg/>
  <dgm:whole/>
</dgm:dataModel>
</file>

<file path=ppt/diagrams/data15.xml><?xml version="1.0" encoding="utf-8"?>
<dgm:dataModel xmlns:dgm="http://schemas.openxmlformats.org/drawingml/2006/diagram" xmlns:a="http://schemas.openxmlformats.org/drawingml/2006/main">
  <dgm:ptLst>
    <dgm:pt modelId="{E63B1125-9F07-45B1-87E6-5B750A54714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fr-FR"/>
        </a:p>
      </dgm:t>
    </dgm:pt>
    <dgm:pt modelId="{14947306-8C73-496A-8AA6-FDA69CEE7087}">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2800" b="1" dirty="0" smtClean="0">
              <a:latin typeface="Sakkal Majalla" pitchFamily="2" charset="-78"/>
              <a:cs typeface="Sakkal Majalla" pitchFamily="2" charset="-78"/>
            </a:rPr>
            <a:t>الإجراءات</a:t>
          </a:r>
          <a:endParaRPr lang="fr-FR" sz="2800" b="1" dirty="0">
            <a:latin typeface="Sakkal Majalla" pitchFamily="2" charset="-78"/>
            <a:cs typeface="Sakkal Majalla" pitchFamily="2" charset="-78"/>
          </a:endParaRPr>
        </a:p>
      </dgm:t>
    </dgm:pt>
    <dgm:pt modelId="{50496370-7342-4FC0-A055-7C97724E37D5}" type="parTrans" cxnId="{D8C503A1-90FA-4594-A5F9-90BBE1DACFD3}">
      <dgm:prSet/>
      <dgm:spPr/>
      <dgm:t>
        <a:bodyPr/>
        <a:lstStyle/>
        <a:p>
          <a:endParaRPr lang="fr-FR"/>
        </a:p>
      </dgm:t>
    </dgm:pt>
    <dgm:pt modelId="{CF7DC6B5-7AA1-4A65-92FD-FCFFF42DF7EC}" type="sibTrans" cxnId="{D8C503A1-90FA-4594-A5F9-90BBE1DACFD3}">
      <dgm:prSet>
        <dgm:style>
          <a:lnRef idx="2">
            <a:schemeClr val="dk1"/>
          </a:lnRef>
          <a:fillRef idx="1">
            <a:schemeClr val="lt1"/>
          </a:fillRef>
          <a:effectRef idx="0">
            <a:schemeClr val="dk1"/>
          </a:effectRef>
          <a:fontRef idx="minor">
            <a:schemeClr val="dk1"/>
          </a:fontRef>
        </dgm:style>
      </dgm:prSet>
      <dgm:spPr>
        <a:solidFill>
          <a:schemeClr val="bg1">
            <a:lumMod val="75000"/>
          </a:schemeClr>
        </a:solidFill>
      </dgm:spPr>
      <dgm:t>
        <a:bodyPr/>
        <a:lstStyle/>
        <a:p>
          <a:endParaRPr lang="fr-FR"/>
        </a:p>
      </dgm:t>
    </dgm:pt>
    <dgm:pt modelId="{EF695AD7-7BE0-4DA2-95D5-46FE4ADF6160}">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1800" b="1" dirty="0" smtClean="0">
              <a:latin typeface="Sakkal Majalla" pitchFamily="2" charset="-78"/>
              <a:cs typeface="Sakkal Majalla" pitchFamily="2" charset="-78"/>
            </a:rPr>
            <a:t>الفصل 94 من </a:t>
          </a:r>
          <a:r>
            <a:rPr lang="ar-TN" sz="1800" b="1" dirty="0" err="1" smtClean="0">
              <a:latin typeface="Sakkal Majalla" pitchFamily="2" charset="-78"/>
              <a:cs typeface="Sakkal Majalla" pitchFamily="2" charset="-78"/>
            </a:rPr>
            <a:t>م</a:t>
          </a:r>
          <a:r>
            <a:rPr lang="ar-TN" sz="1800" b="1" dirty="0" smtClean="0">
              <a:latin typeface="Sakkal Majalla" pitchFamily="2" charset="-78"/>
              <a:cs typeface="Sakkal Majalla" pitchFamily="2" charset="-78"/>
            </a:rPr>
            <a:t>.ج.م</a:t>
          </a:r>
          <a:endParaRPr lang="fr-FR" sz="1800" b="1" dirty="0">
            <a:latin typeface="Sakkal Majalla" pitchFamily="2" charset="-78"/>
            <a:cs typeface="Sakkal Majalla" pitchFamily="2" charset="-78"/>
          </a:endParaRPr>
        </a:p>
      </dgm:t>
    </dgm:pt>
    <dgm:pt modelId="{EC0EDA25-B7A1-4327-9B9B-1DF51AD036C7}" type="parTrans" cxnId="{8ECEC66F-83DE-4BAE-B729-FB26004C7AEC}">
      <dgm:prSet/>
      <dgm:spPr/>
      <dgm:t>
        <a:bodyPr/>
        <a:lstStyle/>
        <a:p>
          <a:endParaRPr lang="fr-FR"/>
        </a:p>
      </dgm:t>
    </dgm:pt>
    <dgm:pt modelId="{0DA7539F-A3ED-4A4A-84A8-9E91C1579966}" type="sibTrans" cxnId="{8ECEC66F-83DE-4BAE-B729-FB26004C7AEC}">
      <dgm:prSet/>
      <dgm:spPr/>
      <dgm:t>
        <a:bodyPr/>
        <a:lstStyle/>
        <a:p>
          <a:endParaRPr lang="fr-FR"/>
        </a:p>
      </dgm:t>
    </dgm:pt>
    <dgm:pt modelId="{61DC8C99-B64E-4B5E-A75D-5A0E6638F619}">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pPr rtl="1"/>
          <a:r>
            <a:rPr lang="ar-TN" sz="2800" b="1" dirty="0" smtClean="0">
              <a:latin typeface="Sakkal Majalla" pitchFamily="2" charset="-78"/>
              <a:cs typeface="Sakkal Majalla" pitchFamily="2" charset="-78"/>
            </a:rPr>
            <a:t>الأسباب</a:t>
          </a:r>
          <a:endParaRPr lang="fr-FR" sz="1500" b="1" dirty="0">
            <a:latin typeface="Sakkal Majalla" pitchFamily="2" charset="-78"/>
            <a:cs typeface="Sakkal Majalla" pitchFamily="2" charset="-78"/>
          </a:endParaRPr>
        </a:p>
      </dgm:t>
    </dgm:pt>
    <dgm:pt modelId="{2C2AFA96-B41E-4ED3-AEC7-D8028BDE5D6C}" type="parTrans" cxnId="{14EA5A15-417A-4EFC-8087-CA608BAD82D1}">
      <dgm:prSet/>
      <dgm:spPr/>
      <dgm:t>
        <a:bodyPr/>
        <a:lstStyle/>
        <a:p>
          <a:endParaRPr lang="fr-FR"/>
        </a:p>
      </dgm:t>
    </dgm:pt>
    <dgm:pt modelId="{CC3FD1AD-59ED-4F1E-83A4-462A4E60A466}" type="sibTrans" cxnId="{14EA5A15-417A-4EFC-8087-CA608BAD82D1}">
      <dgm:prSet>
        <dgm:style>
          <a:lnRef idx="2">
            <a:schemeClr val="dk1"/>
          </a:lnRef>
          <a:fillRef idx="1">
            <a:schemeClr val="lt1"/>
          </a:fillRef>
          <a:effectRef idx="0">
            <a:schemeClr val="dk1"/>
          </a:effectRef>
          <a:fontRef idx="minor">
            <a:schemeClr val="dk1"/>
          </a:fontRef>
        </dgm:style>
      </dgm:prSet>
      <dgm:spPr>
        <a:solidFill>
          <a:schemeClr val="bg1">
            <a:lumMod val="75000"/>
          </a:schemeClr>
        </a:solidFill>
      </dgm:spPr>
      <dgm:t>
        <a:bodyPr/>
        <a:lstStyle/>
        <a:p>
          <a:endParaRPr lang="fr-FR"/>
        </a:p>
      </dgm:t>
    </dgm:pt>
    <dgm:pt modelId="{2477DECD-35B7-4C39-AE7B-15077A943CD7}">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1800" b="1" dirty="0" smtClean="0">
              <a:latin typeface="Sakkal Majalla" pitchFamily="2" charset="-78"/>
              <a:cs typeface="Sakkal Majalla" pitchFamily="2" charset="-78"/>
            </a:rPr>
            <a:t>عدم أخذ الأسعار المرجعية التي تفرزها السوق العقارية بالمنطقة بعين الاعتبار  عند تحديد المقابل المالي للعقد</a:t>
          </a:r>
          <a:endParaRPr lang="fr-FR" sz="1800" b="1" dirty="0">
            <a:latin typeface="Sakkal Majalla" pitchFamily="2" charset="-78"/>
            <a:cs typeface="Sakkal Majalla" pitchFamily="2" charset="-78"/>
          </a:endParaRPr>
        </a:p>
      </dgm:t>
    </dgm:pt>
    <dgm:pt modelId="{AA8DAF89-157C-4D1C-B14B-96B7271F4EFC}" type="parTrans" cxnId="{C40D7EA9-51CA-4745-9144-1F4586C6D360}">
      <dgm:prSet/>
      <dgm:spPr/>
      <dgm:t>
        <a:bodyPr/>
        <a:lstStyle/>
        <a:p>
          <a:endParaRPr lang="fr-FR"/>
        </a:p>
      </dgm:t>
    </dgm:pt>
    <dgm:pt modelId="{8280F117-396B-4A4F-BF01-A0946C30B5F6}" type="sibTrans" cxnId="{C40D7EA9-51CA-4745-9144-1F4586C6D360}">
      <dgm:prSet/>
      <dgm:spPr/>
      <dgm:t>
        <a:bodyPr/>
        <a:lstStyle/>
        <a:p>
          <a:endParaRPr lang="fr-FR"/>
        </a:p>
      </dgm:t>
    </dgm:pt>
    <dgm:pt modelId="{127A1925-EDBF-4E32-9986-5E4D77DB1803}">
      <dgm:prSet phldrT="[Texte]" custT="1">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r>
            <a:rPr lang="ar-TN" sz="2800" b="1" dirty="0" smtClean="0">
              <a:latin typeface="Sakkal Majalla" pitchFamily="2" charset="-78"/>
              <a:cs typeface="Sakkal Majalla" pitchFamily="2" charset="-78"/>
            </a:rPr>
            <a:t>الإحالة</a:t>
          </a:r>
          <a:endParaRPr lang="fr-FR" sz="2900" b="1" dirty="0">
            <a:latin typeface="Sakkal Majalla" pitchFamily="2" charset="-78"/>
            <a:cs typeface="Sakkal Majalla" pitchFamily="2" charset="-78"/>
          </a:endParaRPr>
        </a:p>
      </dgm:t>
    </dgm:pt>
    <dgm:pt modelId="{81C098A8-A910-49ED-8AA1-2C1EAC82E469}" type="parTrans" cxnId="{D09F3CBA-662B-4C84-9331-78A501AFF47A}">
      <dgm:prSet/>
      <dgm:spPr/>
      <dgm:t>
        <a:bodyPr/>
        <a:lstStyle/>
        <a:p>
          <a:endParaRPr lang="fr-FR"/>
        </a:p>
      </dgm:t>
    </dgm:pt>
    <dgm:pt modelId="{06EED07A-D091-4692-87E2-C70BF82A4E90}" type="sibTrans" cxnId="{D09F3CBA-662B-4C84-9331-78A501AFF47A}">
      <dgm:prSet/>
      <dgm:spPr/>
      <dgm:t>
        <a:bodyPr/>
        <a:lstStyle/>
        <a:p>
          <a:endParaRPr lang="fr-FR"/>
        </a:p>
      </dgm:t>
    </dgm:pt>
    <dgm:pt modelId="{2B8CE916-D965-4805-8467-FAB4CA82F8E5}">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000" b="1" dirty="0" smtClean="0">
              <a:latin typeface="Sakkal Majalla" pitchFamily="2" charset="-78"/>
              <a:cs typeface="Sakkal Majalla" pitchFamily="2" charset="-78"/>
            </a:rPr>
            <a:t>الوالي</a:t>
          </a:r>
          <a:endParaRPr lang="fr-FR" sz="2000" b="1" dirty="0">
            <a:latin typeface="Sakkal Majalla" pitchFamily="2" charset="-78"/>
            <a:cs typeface="Sakkal Majalla" pitchFamily="2" charset="-78"/>
          </a:endParaRPr>
        </a:p>
      </dgm:t>
    </dgm:pt>
    <dgm:pt modelId="{AEAD72C3-48A3-4785-96B5-1CB0EB793CE4}" type="parTrans" cxnId="{B22AC0DD-2887-4252-89A2-75C9C72395D2}">
      <dgm:prSet/>
      <dgm:spPr/>
      <dgm:t>
        <a:bodyPr/>
        <a:lstStyle/>
        <a:p>
          <a:endParaRPr lang="fr-FR"/>
        </a:p>
      </dgm:t>
    </dgm:pt>
    <dgm:pt modelId="{ED7AE93C-58AF-448C-8860-0DBC7A8A7575}" type="sibTrans" cxnId="{B22AC0DD-2887-4252-89A2-75C9C72395D2}">
      <dgm:prSet/>
      <dgm:spPr/>
      <dgm:t>
        <a:bodyPr/>
        <a:lstStyle/>
        <a:p>
          <a:endParaRPr lang="fr-FR"/>
        </a:p>
      </dgm:t>
    </dgm:pt>
    <dgm:pt modelId="{4D8F3277-E37D-43A9-AAF0-C489CD14E80F}">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000" b="1" dirty="0" smtClean="0">
              <a:latin typeface="Sakkal Majalla" pitchFamily="2" charset="-78"/>
              <a:cs typeface="Sakkal Majalla" pitchFamily="2" charset="-78"/>
            </a:rPr>
            <a:t>أمين المال الجهوي</a:t>
          </a:r>
          <a:endParaRPr lang="fr-FR" sz="2000" b="1" dirty="0">
            <a:latin typeface="Sakkal Majalla" pitchFamily="2" charset="-78"/>
            <a:cs typeface="Sakkal Majalla" pitchFamily="2" charset="-78"/>
          </a:endParaRPr>
        </a:p>
      </dgm:t>
    </dgm:pt>
    <dgm:pt modelId="{5D6695F9-25EA-485C-ADA6-7476F9D2E284}" type="parTrans" cxnId="{1376D728-93B2-4C25-806A-E2CBCD4C5FAB}">
      <dgm:prSet/>
      <dgm:spPr/>
      <dgm:t>
        <a:bodyPr/>
        <a:lstStyle/>
        <a:p>
          <a:endParaRPr lang="fr-FR"/>
        </a:p>
      </dgm:t>
    </dgm:pt>
    <dgm:pt modelId="{983AE569-93DD-4896-8861-BADD62155E59}" type="sibTrans" cxnId="{1376D728-93B2-4C25-806A-E2CBCD4C5FAB}">
      <dgm:prSet/>
      <dgm:spPr/>
      <dgm:t>
        <a:bodyPr/>
        <a:lstStyle/>
        <a:p>
          <a:endParaRPr lang="fr-FR"/>
        </a:p>
      </dgm:t>
    </dgm:pt>
    <dgm:pt modelId="{4E1D3F23-DFE2-4AC7-85F9-CD7761B527E8}">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1800" b="1" dirty="0" smtClean="0">
              <a:latin typeface="Sakkal Majalla" pitchFamily="2" charset="-78"/>
              <a:cs typeface="Sakkal Majalla" pitchFamily="2" charset="-78"/>
            </a:rPr>
            <a:t>عدم ضبط الضمانات الواجب تقديمها من قبل المؤسسات الاقتصادية...</a:t>
          </a:r>
          <a:endParaRPr lang="fr-FR" sz="1800" b="1" dirty="0">
            <a:latin typeface="Sakkal Majalla" pitchFamily="2" charset="-78"/>
            <a:cs typeface="Sakkal Majalla" pitchFamily="2" charset="-78"/>
          </a:endParaRPr>
        </a:p>
      </dgm:t>
    </dgm:pt>
    <dgm:pt modelId="{7257B558-A281-4AD8-BC4F-C92AB9C211C2}" type="parTrans" cxnId="{A2F2CE34-93A3-4C1E-B1ED-616671EEF26F}">
      <dgm:prSet/>
      <dgm:spPr/>
      <dgm:t>
        <a:bodyPr/>
        <a:lstStyle/>
        <a:p>
          <a:endParaRPr lang="fr-FR"/>
        </a:p>
      </dgm:t>
    </dgm:pt>
    <dgm:pt modelId="{50FB0000-1090-4AD5-95DE-ABA2C126A3A4}" type="sibTrans" cxnId="{A2F2CE34-93A3-4C1E-B1ED-616671EEF26F}">
      <dgm:prSet/>
      <dgm:spPr/>
      <dgm:t>
        <a:bodyPr/>
        <a:lstStyle/>
        <a:p>
          <a:endParaRPr lang="fr-FR"/>
        </a:p>
      </dgm:t>
    </dgm:pt>
    <dgm:pt modelId="{A0C7427F-1C68-4461-AA60-FA7154170900}" type="pres">
      <dgm:prSet presAssocID="{E63B1125-9F07-45B1-87E6-5B750A54714D}" presName="Name0" presStyleCnt="0">
        <dgm:presLayoutVars>
          <dgm:dir/>
          <dgm:animLvl val="lvl"/>
          <dgm:resizeHandles val="exact"/>
        </dgm:presLayoutVars>
      </dgm:prSet>
      <dgm:spPr/>
      <dgm:t>
        <a:bodyPr/>
        <a:lstStyle/>
        <a:p>
          <a:endParaRPr lang="fr-FR"/>
        </a:p>
      </dgm:t>
    </dgm:pt>
    <dgm:pt modelId="{91725E8E-208A-4DD5-9545-C5E609F51929}" type="pres">
      <dgm:prSet presAssocID="{E63B1125-9F07-45B1-87E6-5B750A54714D}" presName="tSp" presStyleCnt="0"/>
      <dgm:spPr/>
    </dgm:pt>
    <dgm:pt modelId="{02DBAB21-DB24-479E-BF31-7783721C22E5}" type="pres">
      <dgm:prSet presAssocID="{E63B1125-9F07-45B1-87E6-5B750A54714D}" presName="bSp" presStyleCnt="0"/>
      <dgm:spPr/>
    </dgm:pt>
    <dgm:pt modelId="{D2C501B5-506F-4D5E-91C5-C65E8A0448F6}" type="pres">
      <dgm:prSet presAssocID="{E63B1125-9F07-45B1-87E6-5B750A54714D}" presName="process" presStyleCnt="0"/>
      <dgm:spPr/>
    </dgm:pt>
    <dgm:pt modelId="{A30CA438-41DD-4C8B-A4B8-77B689E389EC}" type="pres">
      <dgm:prSet presAssocID="{14947306-8C73-496A-8AA6-FDA69CEE7087}" presName="composite1" presStyleCnt="0"/>
      <dgm:spPr/>
    </dgm:pt>
    <dgm:pt modelId="{0AFF404B-256D-417F-AF56-B08506C2E1D1}" type="pres">
      <dgm:prSet presAssocID="{14947306-8C73-496A-8AA6-FDA69CEE7087}" presName="dummyNode1" presStyleLbl="node1" presStyleIdx="0" presStyleCnt="3"/>
      <dgm:spPr/>
    </dgm:pt>
    <dgm:pt modelId="{E29CC416-2189-4264-9F6E-A86B3CF0457F}" type="pres">
      <dgm:prSet presAssocID="{14947306-8C73-496A-8AA6-FDA69CEE7087}" presName="childNode1" presStyleLbl="bgAcc1" presStyleIdx="0" presStyleCnt="3">
        <dgm:presLayoutVars>
          <dgm:bulletEnabled val="1"/>
        </dgm:presLayoutVars>
      </dgm:prSet>
      <dgm:spPr/>
      <dgm:t>
        <a:bodyPr/>
        <a:lstStyle/>
        <a:p>
          <a:endParaRPr lang="fr-FR"/>
        </a:p>
      </dgm:t>
    </dgm:pt>
    <dgm:pt modelId="{31891823-5272-40B3-9A82-92C80A40FC7C}" type="pres">
      <dgm:prSet presAssocID="{14947306-8C73-496A-8AA6-FDA69CEE7087}" presName="childNode1tx" presStyleLbl="bgAcc1" presStyleIdx="0" presStyleCnt="3">
        <dgm:presLayoutVars>
          <dgm:bulletEnabled val="1"/>
        </dgm:presLayoutVars>
      </dgm:prSet>
      <dgm:spPr/>
      <dgm:t>
        <a:bodyPr/>
        <a:lstStyle/>
        <a:p>
          <a:endParaRPr lang="fr-FR"/>
        </a:p>
      </dgm:t>
    </dgm:pt>
    <dgm:pt modelId="{B85B66FE-2E8C-4EEF-9853-B1BBFB5D0DF9}" type="pres">
      <dgm:prSet presAssocID="{14947306-8C73-496A-8AA6-FDA69CEE7087}" presName="parentNode1" presStyleLbl="node1" presStyleIdx="0" presStyleCnt="3" custLinFactNeighborX="1281" custLinFactNeighborY="-1388">
        <dgm:presLayoutVars>
          <dgm:chMax val="1"/>
          <dgm:bulletEnabled val="1"/>
        </dgm:presLayoutVars>
      </dgm:prSet>
      <dgm:spPr/>
      <dgm:t>
        <a:bodyPr/>
        <a:lstStyle/>
        <a:p>
          <a:endParaRPr lang="fr-FR"/>
        </a:p>
      </dgm:t>
    </dgm:pt>
    <dgm:pt modelId="{CE79EDC7-310B-481B-A4D2-0D6BA29F82DA}" type="pres">
      <dgm:prSet presAssocID="{14947306-8C73-496A-8AA6-FDA69CEE7087}" presName="connSite1" presStyleCnt="0"/>
      <dgm:spPr/>
    </dgm:pt>
    <dgm:pt modelId="{E4757F98-CED2-4562-9136-866991305FE9}" type="pres">
      <dgm:prSet presAssocID="{CF7DC6B5-7AA1-4A65-92FD-FCFFF42DF7EC}" presName="Name9" presStyleLbl="sibTrans2D1" presStyleIdx="0" presStyleCnt="2" custAng="10077269" custScaleX="86434" custLinFactNeighborX="5566" custLinFactNeighborY="-28657"/>
      <dgm:spPr/>
      <dgm:t>
        <a:bodyPr/>
        <a:lstStyle/>
        <a:p>
          <a:endParaRPr lang="fr-FR"/>
        </a:p>
      </dgm:t>
    </dgm:pt>
    <dgm:pt modelId="{38CA5498-11F7-4CC6-89DB-92CCB11D482A}" type="pres">
      <dgm:prSet presAssocID="{61DC8C99-B64E-4B5E-A75D-5A0E6638F619}" presName="composite2" presStyleCnt="0"/>
      <dgm:spPr/>
    </dgm:pt>
    <dgm:pt modelId="{8CA3B9D1-6CDC-44B0-96A1-C70DCE65E7DF}" type="pres">
      <dgm:prSet presAssocID="{61DC8C99-B64E-4B5E-A75D-5A0E6638F619}" presName="dummyNode2" presStyleLbl="node1" presStyleIdx="0" presStyleCnt="3"/>
      <dgm:spPr/>
    </dgm:pt>
    <dgm:pt modelId="{99EB4FB9-85B5-428C-AA9A-5E7C3CD239F0}" type="pres">
      <dgm:prSet presAssocID="{61DC8C99-B64E-4B5E-A75D-5A0E6638F619}" presName="childNode2" presStyleLbl="bgAcc1" presStyleIdx="1" presStyleCnt="3" custScaleX="191070" custScaleY="154869" custLinFactNeighborX="378" custLinFactNeighborY="9248">
        <dgm:presLayoutVars>
          <dgm:bulletEnabled val="1"/>
        </dgm:presLayoutVars>
      </dgm:prSet>
      <dgm:spPr/>
      <dgm:t>
        <a:bodyPr/>
        <a:lstStyle/>
        <a:p>
          <a:endParaRPr lang="fr-FR"/>
        </a:p>
      </dgm:t>
    </dgm:pt>
    <dgm:pt modelId="{73FE2837-8549-4051-91B4-64B93DAF27F6}" type="pres">
      <dgm:prSet presAssocID="{61DC8C99-B64E-4B5E-A75D-5A0E6638F619}" presName="childNode2tx" presStyleLbl="bgAcc1" presStyleIdx="1" presStyleCnt="3">
        <dgm:presLayoutVars>
          <dgm:bulletEnabled val="1"/>
        </dgm:presLayoutVars>
      </dgm:prSet>
      <dgm:spPr/>
      <dgm:t>
        <a:bodyPr/>
        <a:lstStyle/>
        <a:p>
          <a:endParaRPr lang="fr-FR"/>
        </a:p>
      </dgm:t>
    </dgm:pt>
    <dgm:pt modelId="{F66072F4-CBDA-4AC5-B117-29F3C81DAD39}" type="pres">
      <dgm:prSet presAssocID="{61DC8C99-B64E-4B5E-A75D-5A0E6638F619}" presName="parentNode2" presStyleLbl="node1" presStyleIdx="1" presStyleCnt="3" custScaleY="98914" custLinFactNeighborX="1410" custLinFactNeighborY="-23021">
        <dgm:presLayoutVars>
          <dgm:chMax val="0"/>
          <dgm:bulletEnabled val="1"/>
        </dgm:presLayoutVars>
      </dgm:prSet>
      <dgm:spPr/>
      <dgm:t>
        <a:bodyPr/>
        <a:lstStyle/>
        <a:p>
          <a:endParaRPr lang="fr-FR"/>
        </a:p>
      </dgm:t>
    </dgm:pt>
    <dgm:pt modelId="{0FB0B152-18CD-4192-B815-F36B1ABC9FD4}" type="pres">
      <dgm:prSet presAssocID="{61DC8C99-B64E-4B5E-A75D-5A0E6638F619}" presName="connSite2" presStyleCnt="0"/>
      <dgm:spPr/>
    </dgm:pt>
    <dgm:pt modelId="{12174EF9-F109-4F72-939A-29DEFEDF736C}" type="pres">
      <dgm:prSet presAssocID="{CC3FD1AD-59ED-4F1E-83A4-462A4E60A466}" presName="Name18" presStyleLbl="sibTrans2D1" presStyleIdx="1" presStyleCnt="2" custAng="9962937" custScaleX="89355" custScaleY="98272" custLinFactNeighborX="19839" custLinFactNeighborY="29808"/>
      <dgm:spPr/>
      <dgm:t>
        <a:bodyPr/>
        <a:lstStyle/>
        <a:p>
          <a:endParaRPr lang="fr-FR"/>
        </a:p>
      </dgm:t>
    </dgm:pt>
    <dgm:pt modelId="{2C281B7A-C554-4509-9B1C-B4B8054B52E3}" type="pres">
      <dgm:prSet presAssocID="{127A1925-EDBF-4E32-9986-5E4D77DB1803}" presName="composite1" presStyleCnt="0"/>
      <dgm:spPr/>
    </dgm:pt>
    <dgm:pt modelId="{1CD1F0E4-DFA0-4248-88C9-0C61333B69BF}" type="pres">
      <dgm:prSet presAssocID="{127A1925-EDBF-4E32-9986-5E4D77DB1803}" presName="dummyNode1" presStyleLbl="node1" presStyleIdx="1" presStyleCnt="3"/>
      <dgm:spPr/>
    </dgm:pt>
    <dgm:pt modelId="{2BD60972-8B59-4770-885B-E7DD96B1F610}" type="pres">
      <dgm:prSet presAssocID="{127A1925-EDBF-4E32-9986-5E4D77DB1803}" presName="childNode1" presStyleLbl="bgAcc1" presStyleIdx="2" presStyleCnt="3" custScaleX="118578" custLinFactNeighborX="-1933" custLinFactNeighborY="1523">
        <dgm:presLayoutVars>
          <dgm:bulletEnabled val="1"/>
        </dgm:presLayoutVars>
      </dgm:prSet>
      <dgm:spPr/>
      <dgm:t>
        <a:bodyPr/>
        <a:lstStyle/>
        <a:p>
          <a:endParaRPr lang="fr-FR"/>
        </a:p>
      </dgm:t>
    </dgm:pt>
    <dgm:pt modelId="{D4E3A604-692E-43CB-B537-DD9F7823AC42}" type="pres">
      <dgm:prSet presAssocID="{127A1925-EDBF-4E32-9986-5E4D77DB1803}" presName="childNode1tx" presStyleLbl="bgAcc1" presStyleIdx="2" presStyleCnt="3">
        <dgm:presLayoutVars>
          <dgm:bulletEnabled val="1"/>
        </dgm:presLayoutVars>
      </dgm:prSet>
      <dgm:spPr/>
      <dgm:t>
        <a:bodyPr/>
        <a:lstStyle/>
        <a:p>
          <a:endParaRPr lang="fr-FR"/>
        </a:p>
      </dgm:t>
    </dgm:pt>
    <dgm:pt modelId="{AF6B75D8-D1AA-46B2-A49A-1CA4F04238B5}" type="pres">
      <dgm:prSet presAssocID="{127A1925-EDBF-4E32-9986-5E4D77DB1803}" presName="parentNode1" presStyleLbl="node1" presStyleIdx="2" presStyleCnt="3" custLinFactNeighborX="-6363" custLinFactNeighborY="3372">
        <dgm:presLayoutVars>
          <dgm:chMax val="1"/>
          <dgm:bulletEnabled val="1"/>
        </dgm:presLayoutVars>
      </dgm:prSet>
      <dgm:spPr/>
      <dgm:t>
        <a:bodyPr/>
        <a:lstStyle/>
        <a:p>
          <a:endParaRPr lang="fr-FR"/>
        </a:p>
      </dgm:t>
    </dgm:pt>
    <dgm:pt modelId="{D14713A4-A34E-4024-A9BE-F9715CAD2CEE}" type="pres">
      <dgm:prSet presAssocID="{127A1925-EDBF-4E32-9986-5E4D77DB1803}" presName="connSite1" presStyleCnt="0"/>
      <dgm:spPr/>
    </dgm:pt>
  </dgm:ptLst>
  <dgm:cxnLst>
    <dgm:cxn modelId="{F10A57DD-3F13-4181-858A-0C6D1D8D0718}" type="presOf" srcId="{E63B1125-9F07-45B1-87E6-5B750A54714D}" destId="{A0C7427F-1C68-4461-AA60-FA7154170900}" srcOrd="0" destOrd="0" presId="urn:microsoft.com/office/officeart/2005/8/layout/hProcess4"/>
    <dgm:cxn modelId="{D5B2F1BB-E27A-480C-838C-05837160388A}" type="presOf" srcId="{4D8F3277-E37D-43A9-AAF0-C489CD14E80F}" destId="{2BD60972-8B59-4770-885B-E7DD96B1F610}" srcOrd="0" destOrd="1" presId="urn:microsoft.com/office/officeart/2005/8/layout/hProcess4"/>
    <dgm:cxn modelId="{2964BD63-4B2A-4F75-932A-15F5B431B391}" type="presOf" srcId="{2B8CE916-D965-4805-8467-FAB4CA82F8E5}" destId="{2BD60972-8B59-4770-885B-E7DD96B1F610}" srcOrd="0" destOrd="0" presId="urn:microsoft.com/office/officeart/2005/8/layout/hProcess4"/>
    <dgm:cxn modelId="{14EA5A15-417A-4EFC-8087-CA608BAD82D1}" srcId="{E63B1125-9F07-45B1-87E6-5B750A54714D}" destId="{61DC8C99-B64E-4B5E-A75D-5A0E6638F619}" srcOrd="1" destOrd="0" parTransId="{2C2AFA96-B41E-4ED3-AEC7-D8028BDE5D6C}" sibTransId="{CC3FD1AD-59ED-4F1E-83A4-462A4E60A466}"/>
    <dgm:cxn modelId="{B22AC0DD-2887-4252-89A2-75C9C72395D2}" srcId="{127A1925-EDBF-4E32-9986-5E4D77DB1803}" destId="{2B8CE916-D965-4805-8467-FAB4CA82F8E5}" srcOrd="0" destOrd="0" parTransId="{AEAD72C3-48A3-4785-96B5-1CB0EB793CE4}" sibTransId="{ED7AE93C-58AF-448C-8860-0DBC7A8A7575}"/>
    <dgm:cxn modelId="{CB2CEAB9-4107-464A-A9A2-C7B2202F5106}" type="presOf" srcId="{EF695AD7-7BE0-4DA2-95D5-46FE4ADF6160}" destId="{E29CC416-2189-4264-9F6E-A86B3CF0457F}" srcOrd="0" destOrd="0" presId="urn:microsoft.com/office/officeart/2005/8/layout/hProcess4"/>
    <dgm:cxn modelId="{745E153D-8041-4A6F-95EE-B57B579789C1}" type="presOf" srcId="{2477DECD-35B7-4C39-AE7B-15077A943CD7}" destId="{73FE2837-8549-4051-91B4-64B93DAF27F6}" srcOrd="1" destOrd="0" presId="urn:microsoft.com/office/officeart/2005/8/layout/hProcess4"/>
    <dgm:cxn modelId="{AA41BD2C-3446-46C3-B39C-0E789FDBFB5A}" type="presOf" srcId="{4E1D3F23-DFE2-4AC7-85F9-CD7761B527E8}" destId="{73FE2837-8549-4051-91B4-64B93DAF27F6}" srcOrd="1" destOrd="1" presId="urn:microsoft.com/office/officeart/2005/8/layout/hProcess4"/>
    <dgm:cxn modelId="{A556D549-0506-4BC2-ADBE-B915E5F200AD}" type="presOf" srcId="{4E1D3F23-DFE2-4AC7-85F9-CD7761B527E8}" destId="{99EB4FB9-85B5-428C-AA9A-5E7C3CD239F0}" srcOrd="0" destOrd="1" presId="urn:microsoft.com/office/officeart/2005/8/layout/hProcess4"/>
    <dgm:cxn modelId="{D8C503A1-90FA-4594-A5F9-90BBE1DACFD3}" srcId="{E63B1125-9F07-45B1-87E6-5B750A54714D}" destId="{14947306-8C73-496A-8AA6-FDA69CEE7087}" srcOrd="0" destOrd="0" parTransId="{50496370-7342-4FC0-A055-7C97724E37D5}" sibTransId="{CF7DC6B5-7AA1-4A65-92FD-FCFFF42DF7EC}"/>
    <dgm:cxn modelId="{A2F2CE34-93A3-4C1E-B1ED-616671EEF26F}" srcId="{61DC8C99-B64E-4B5E-A75D-5A0E6638F619}" destId="{4E1D3F23-DFE2-4AC7-85F9-CD7761B527E8}" srcOrd="1" destOrd="0" parTransId="{7257B558-A281-4AD8-BC4F-C92AB9C211C2}" sibTransId="{50FB0000-1090-4AD5-95DE-ABA2C126A3A4}"/>
    <dgm:cxn modelId="{FCDCBB08-B60D-44AB-AE0D-339AE3FB441D}" type="presOf" srcId="{127A1925-EDBF-4E32-9986-5E4D77DB1803}" destId="{AF6B75D8-D1AA-46B2-A49A-1CA4F04238B5}" srcOrd="0" destOrd="0" presId="urn:microsoft.com/office/officeart/2005/8/layout/hProcess4"/>
    <dgm:cxn modelId="{78D8B562-46F6-4155-9758-D302B50615C5}" type="presOf" srcId="{EF695AD7-7BE0-4DA2-95D5-46FE4ADF6160}" destId="{31891823-5272-40B3-9A82-92C80A40FC7C}" srcOrd="1" destOrd="0" presId="urn:microsoft.com/office/officeart/2005/8/layout/hProcess4"/>
    <dgm:cxn modelId="{DD108710-5692-4E97-BD73-BD9BB6D85AE5}" type="presOf" srcId="{4D8F3277-E37D-43A9-AAF0-C489CD14E80F}" destId="{D4E3A604-692E-43CB-B537-DD9F7823AC42}" srcOrd="1" destOrd="1" presId="urn:microsoft.com/office/officeart/2005/8/layout/hProcess4"/>
    <dgm:cxn modelId="{8DDA0002-447C-4144-B5A8-669B1FF8D756}" type="presOf" srcId="{CF7DC6B5-7AA1-4A65-92FD-FCFFF42DF7EC}" destId="{E4757F98-CED2-4562-9136-866991305FE9}" srcOrd="0" destOrd="0" presId="urn:microsoft.com/office/officeart/2005/8/layout/hProcess4"/>
    <dgm:cxn modelId="{6FF7E614-DD1B-4E09-908B-72D22DDD9861}" type="presOf" srcId="{2B8CE916-D965-4805-8467-FAB4CA82F8E5}" destId="{D4E3A604-692E-43CB-B537-DD9F7823AC42}" srcOrd="1" destOrd="0" presId="urn:microsoft.com/office/officeart/2005/8/layout/hProcess4"/>
    <dgm:cxn modelId="{AC9714BE-9637-4BFB-A6F7-14BB3542E718}" type="presOf" srcId="{14947306-8C73-496A-8AA6-FDA69CEE7087}" destId="{B85B66FE-2E8C-4EEF-9853-B1BBFB5D0DF9}" srcOrd="0" destOrd="0" presId="urn:microsoft.com/office/officeart/2005/8/layout/hProcess4"/>
    <dgm:cxn modelId="{DC66EA92-B987-400B-8531-4D356681183D}" type="presOf" srcId="{CC3FD1AD-59ED-4F1E-83A4-462A4E60A466}" destId="{12174EF9-F109-4F72-939A-29DEFEDF736C}" srcOrd="0" destOrd="0" presId="urn:microsoft.com/office/officeart/2005/8/layout/hProcess4"/>
    <dgm:cxn modelId="{1376D728-93B2-4C25-806A-E2CBCD4C5FAB}" srcId="{127A1925-EDBF-4E32-9986-5E4D77DB1803}" destId="{4D8F3277-E37D-43A9-AAF0-C489CD14E80F}" srcOrd="1" destOrd="0" parTransId="{5D6695F9-25EA-485C-ADA6-7476F9D2E284}" sibTransId="{983AE569-93DD-4896-8861-BADD62155E59}"/>
    <dgm:cxn modelId="{D09F3CBA-662B-4C84-9331-78A501AFF47A}" srcId="{E63B1125-9F07-45B1-87E6-5B750A54714D}" destId="{127A1925-EDBF-4E32-9986-5E4D77DB1803}" srcOrd="2" destOrd="0" parTransId="{81C098A8-A910-49ED-8AA1-2C1EAC82E469}" sibTransId="{06EED07A-D091-4692-87E2-C70BF82A4E90}"/>
    <dgm:cxn modelId="{8ECEC66F-83DE-4BAE-B729-FB26004C7AEC}" srcId="{14947306-8C73-496A-8AA6-FDA69CEE7087}" destId="{EF695AD7-7BE0-4DA2-95D5-46FE4ADF6160}" srcOrd="0" destOrd="0" parTransId="{EC0EDA25-B7A1-4327-9B9B-1DF51AD036C7}" sibTransId="{0DA7539F-A3ED-4A4A-84A8-9E91C1579966}"/>
    <dgm:cxn modelId="{686E18C0-88E5-4E51-B0A2-85E4360F2830}" type="presOf" srcId="{61DC8C99-B64E-4B5E-A75D-5A0E6638F619}" destId="{F66072F4-CBDA-4AC5-B117-29F3C81DAD39}" srcOrd="0" destOrd="0" presId="urn:microsoft.com/office/officeart/2005/8/layout/hProcess4"/>
    <dgm:cxn modelId="{C40D7EA9-51CA-4745-9144-1F4586C6D360}" srcId="{61DC8C99-B64E-4B5E-A75D-5A0E6638F619}" destId="{2477DECD-35B7-4C39-AE7B-15077A943CD7}" srcOrd="0" destOrd="0" parTransId="{AA8DAF89-157C-4D1C-B14B-96B7271F4EFC}" sibTransId="{8280F117-396B-4A4F-BF01-A0946C30B5F6}"/>
    <dgm:cxn modelId="{9E413C0E-08E7-428A-B8DA-A1CFD8DA7BA3}" type="presOf" srcId="{2477DECD-35B7-4C39-AE7B-15077A943CD7}" destId="{99EB4FB9-85B5-428C-AA9A-5E7C3CD239F0}" srcOrd="0" destOrd="0" presId="urn:microsoft.com/office/officeart/2005/8/layout/hProcess4"/>
    <dgm:cxn modelId="{F4735CBC-38B9-4447-918B-1832CE5EF0C6}" type="presParOf" srcId="{A0C7427F-1C68-4461-AA60-FA7154170900}" destId="{91725E8E-208A-4DD5-9545-C5E609F51929}" srcOrd="0" destOrd="0" presId="urn:microsoft.com/office/officeart/2005/8/layout/hProcess4"/>
    <dgm:cxn modelId="{BE4FE5D9-45A0-40B4-95FD-6635375FB293}" type="presParOf" srcId="{A0C7427F-1C68-4461-AA60-FA7154170900}" destId="{02DBAB21-DB24-479E-BF31-7783721C22E5}" srcOrd="1" destOrd="0" presId="urn:microsoft.com/office/officeart/2005/8/layout/hProcess4"/>
    <dgm:cxn modelId="{0A06C652-7488-4CEE-9A6A-608C6B94F542}" type="presParOf" srcId="{A0C7427F-1C68-4461-AA60-FA7154170900}" destId="{D2C501B5-506F-4D5E-91C5-C65E8A0448F6}" srcOrd="2" destOrd="0" presId="urn:microsoft.com/office/officeart/2005/8/layout/hProcess4"/>
    <dgm:cxn modelId="{951F0505-4DBA-49CF-AF25-7F188EC42506}" type="presParOf" srcId="{D2C501B5-506F-4D5E-91C5-C65E8A0448F6}" destId="{A30CA438-41DD-4C8B-A4B8-77B689E389EC}" srcOrd="0" destOrd="0" presId="urn:microsoft.com/office/officeart/2005/8/layout/hProcess4"/>
    <dgm:cxn modelId="{B7627B90-D798-4700-B48C-1F8B4CAA96F8}" type="presParOf" srcId="{A30CA438-41DD-4C8B-A4B8-77B689E389EC}" destId="{0AFF404B-256D-417F-AF56-B08506C2E1D1}" srcOrd="0" destOrd="0" presId="urn:microsoft.com/office/officeart/2005/8/layout/hProcess4"/>
    <dgm:cxn modelId="{41BEF80E-4B44-4166-85C7-4A697CF0F438}" type="presParOf" srcId="{A30CA438-41DD-4C8B-A4B8-77B689E389EC}" destId="{E29CC416-2189-4264-9F6E-A86B3CF0457F}" srcOrd="1" destOrd="0" presId="urn:microsoft.com/office/officeart/2005/8/layout/hProcess4"/>
    <dgm:cxn modelId="{C701C446-387E-42B6-825C-3BF86EEB68BF}" type="presParOf" srcId="{A30CA438-41DD-4C8B-A4B8-77B689E389EC}" destId="{31891823-5272-40B3-9A82-92C80A40FC7C}" srcOrd="2" destOrd="0" presId="urn:microsoft.com/office/officeart/2005/8/layout/hProcess4"/>
    <dgm:cxn modelId="{3F9BC587-594B-431A-9195-2A5A34CC7280}" type="presParOf" srcId="{A30CA438-41DD-4C8B-A4B8-77B689E389EC}" destId="{B85B66FE-2E8C-4EEF-9853-B1BBFB5D0DF9}" srcOrd="3" destOrd="0" presId="urn:microsoft.com/office/officeart/2005/8/layout/hProcess4"/>
    <dgm:cxn modelId="{28FAF12B-726E-48A5-B4F0-5E5BE26D31AD}" type="presParOf" srcId="{A30CA438-41DD-4C8B-A4B8-77B689E389EC}" destId="{CE79EDC7-310B-481B-A4D2-0D6BA29F82DA}" srcOrd="4" destOrd="0" presId="urn:microsoft.com/office/officeart/2005/8/layout/hProcess4"/>
    <dgm:cxn modelId="{E988472F-ED68-4815-A37A-3979204B99ED}" type="presParOf" srcId="{D2C501B5-506F-4D5E-91C5-C65E8A0448F6}" destId="{E4757F98-CED2-4562-9136-866991305FE9}" srcOrd="1" destOrd="0" presId="urn:microsoft.com/office/officeart/2005/8/layout/hProcess4"/>
    <dgm:cxn modelId="{BB899288-A0F0-4094-BDD4-7A304C361369}" type="presParOf" srcId="{D2C501B5-506F-4D5E-91C5-C65E8A0448F6}" destId="{38CA5498-11F7-4CC6-89DB-92CCB11D482A}" srcOrd="2" destOrd="0" presId="urn:microsoft.com/office/officeart/2005/8/layout/hProcess4"/>
    <dgm:cxn modelId="{D658B66D-13B9-4862-8A93-367855A740C5}" type="presParOf" srcId="{38CA5498-11F7-4CC6-89DB-92CCB11D482A}" destId="{8CA3B9D1-6CDC-44B0-96A1-C70DCE65E7DF}" srcOrd="0" destOrd="0" presId="urn:microsoft.com/office/officeart/2005/8/layout/hProcess4"/>
    <dgm:cxn modelId="{A5259CE0-1610-4169-9EC9-8015AA24C48B}" type="presParOf" srcId="{38CA5498-11F7-4CC6-89DB-92CCB11D482A}" destId="{99EB4FB9-85B5-428C-AA9A-5E7C3CD239F0}" srcOrd="1" destOrd="0" presId="urn:microsoft.com/office/officeart/2005/8/layout/hProcess4"/>
    <dgm:cxn modelId="{93BD7ED1-FA52-43C4-BCAB-A439F5D922A6}" type="presParOf" srcId="{38CA5498-11F7-4CC6-89DB-92CCB11D482A}" destId="{73FE2837-8549-4051-91B4-64B93DAF27F6}" srcOrd="2" destOrd="0" presId="urn:microsoft.com/office/officeart/2005/8/layout/hProcess4"/>
    <dgm:cxn modelId="{F0FDBE1E-DBF7-41A2-8ABA-FB6B8EA12EA6}" type="presParOf" srcId="{38CA5498-11F7-4CC6-89DB-92CCB11D482A}" destId="{F66072F4-CBDA-4AC5-B117-29F3C81DAD39}" srcOrd="3" destOrd="0" presId="urn:microsoft.com/office/officeart/2005/8/layout/hProcess4"/>
    <dgm:cxn modelId="{ECE8DFB4-0D31-4D29-940A-9D82B1B92A9C}" type="presParOf" srcId="{38CA5498-11F7-4CC6-89DB-92CCB11D482A}" destId="{0FB0B152-18CD-4192-B815-F36B1ABC9FD4}" srcOrd="4" destOrd="0" presId="urn:microsoft.com/office/officeart/2005/8/layout/hProcess4"/>
    <dgm:cxn modelId="{2C678911-2B8E-467B-8B1C-DC0E08B81C34}" type="presParOf" srcId="{D2C501B5-506F-4D5E-91C5-C65E8A0448F6}" destId="{12174EF9-F109-4F72-939A-29DEFEDF736C}" srcOrd="3" destOrd="0" presId="urn:microsoft.com/office/officeart/2005/8/layout/hProcess4"/>
    <dgm:cxn modelId="{43D2DCAB-8B20-4FEA-99A4-96FB9E042B59}" type="presParOf" srcId="{D2C501B5-506F-4D5E-91C5-C65E8A0448F6}" destId="{2C281B7A-C554-4509-9B1C-B4B8054B52E3}" srcOrd="4" destOrd="0" presId="urn:microsoft.com/office/officeart/2005/8/layout/hProcess4"/>
    <dgm:cxn modelId="{950D5CDE-9872-4277-8606-E57222F73B37}" type="presParOf" srcId="{2C281B7A-C554-4509-9B1C-B4B8054B52E3}" destId="{1CD1F0E4-DFA0-4248-88C9-0C61333B69BF}" srcOrd="0" destOrd="0" presId="urn:microsoft.com/office/officeart/2005/8/layout/hProcess4"/>
    <dgm:cxn modelId="{03AEB757-4EDE-46B9-B2A7-7BCF366AAB7D}" type="presParOf" srcId="{2C281B7A-C554-4509-9B1C-B4B8054B52E3}" destId="{2BD60972-8B59-4770-885B-E7DD96B1F610}" srcOrd="1" destOrd="0" presId="urn:microsoft.com/office/officeart/2005/8/layout/hProcess4"/>
    <dgm:cxn modelId="{CECABF90-4FD3-41FC-8B11-BFCAA0D8DBBB}" type="presParOf" srcId="{2C281B7A-C554-4509-9B1C-B4B8054B52E3}" destId="{D4E3A604-692E-43CB-B537-DD9F7823AC42}" srcOrd="2" destOrd="0" presId="urn:microsoft.com/office/officeart/2005/8/layout/hProcess4"/>
    <dgm:cxn modelId="{2691639A-9930-46FB-9F2D-F3CFABA08BA6}" type="presParOf" srcId="{2C281B7A-C554-4509-9B1C-B4B8054B52E3}" destId="{AF6B75D8-D1AA-46B2-A49A-1CA4F04238B5}" srcOrd="3" destOrd="0" presId="urn:microsoft.com/office/officeart/2005/8/layout/hProcess4"/>
    <dgm:cxn modelId="{FED3D830-1E5E-460B-985F-838581532DF8}" type="presParOf" srcId="{2C281B7A-C554-4509-9B1C-B4B8054B52E3}" destId="{D14713A4-A34E-4024-A9BE-F9715CAD2CEE}" srcOrd="4" destOrd="0" presId="urn:microsoft.com/office/officeart/2005/8/layout/hProcess4"/>
  </dgm:cxnLst>
  <dgm:bg/>
  <dgm:whole/>
</dgm:dataModel>
</file>

<file path=ppt/diagrams/data16.xml><?xml version="1.0" encoding="utf-8"?>
<dgm:dataModel xmlns:dgm="http://schemas.openxmlformats.org/drawingml/2006/diagram" xmlns:a="http://schemas.openxmlformats.org/drawingml/2006/main">
  <dgm:ptLst>
    <dgm:pt modelId="{B1343FF7-A29F-49C2-A3CD-826688108CB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fr-FR"/>
        </a:p>
      </dgm:t>
    </dgm:pt>
    <dgm:pt modelId="{600621A2-6FC4-42FD-868C-8DA9A0161927}">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400" b="1" dirty="0" smtClean="0">
              <a:latin typeface="Sakkal Majalla" pitchFamily="2" charset="-78"/>
              <a:cs typeface="Sakkal Majalla" pitchFamily="2" charset="-78"/>
            </a:rPr>
            <a:t>المبدأ (الفصل 163 </a:t>
          </a:r>
          <a:r>
            <a:rPr lang="ar-TN" sz="2400" b="1" dirty="0" err="1" smtClean="0">
              <a:latin typeface="Sakkal Majalla" pitchFamily="2" charset="-78"/>
              <a:cs typeface="Sakkal Majalla" pitchFamily="2" charset="-78"/>
            </a:rPr>
            <a:t>م</a:t>
          </a:r>
          <a:r>
            <a:rPr lang="ar-TN" sz="2400" b="1" dirty="0" smtClean="0">
              <a:latin typeface="Sakkal Majalla" pitchFamily="2" charset="-78"/>
              <a:cs typeface="Sakkal Majalla" pitchFamily="2" charset="-78"/>
            </a:rPr>
            <a:t>.ج.م)</a:t>
          </a:r>
          <a:endParaRPr lang="fr-FR" sz="2000" b="1" dirty="0">
            <a:latin typeface="Sakkal Majalla" pitchFamily="2" charset="-78"/>
            <a:cs typeface="Sakkal Majalla" pitchFamily="2" charset="-78"/>
          </a:endParaRPr>
        </a:p>
      </dgm:t>
    </dgm:pt>
    <dgm:pt modelId="{EBEEB252-9ACE-451F-BC23-8E1A278490F6}" type="parTrans" cxnId="{7C59BA74-7F16-4584-BC4A-2C9CB0B6DB75}">
      <dgm:prSet/>
      <dgm:spPr/>
      <dgm:t>
        <a:bodyPr/>
        <a:lstStyle/>
        <a:p>
          <a:endParaRPr lang="fr-FR"/>
        </a:p>
      </dgm:t>
    </dgm:pt>
    <dgm:pt modelId="{F7ED6D4F-0534-432A-BDB1-78F6D21D7253}" type="sibTrans" cxnId="{7C59BA74-7F16-4584-BC4A-2C9CB0B6DB75}">
      <dgm:prSet/>
      <dgm:spPr/>
      <dgm:t>
        <a:bodyPr/>
        <a:lstStyle/>
        <a:p>
          <a:endParaRPr lang="fr-FR"/>
        </a:p>
      </dgm:t>
    </dgm:pt>
    <dgm:pt modelId="{3631E49E-F642-484F-9020-FADBBC2E5BED}">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2000" b="1" dirty="0" smtClean="0">
              <a:latin typeface="Sakkal Majalla" pitchFamily="2" charset="-78"/>
              <a:cs typeface="Sakkal Majalla" pitchFamily="2" charset="-78"/>
            </a:rPr>
            <a:t>لا يمكن للجماعات المحلية إبرام صفقات إلاّ عند توفّر الاعتمادات بميزانيّاتها</a:t>
          </a:r>
          <a:endParaRPr lang="fr-FR" sz="2000" b="1" dirty="0">
            <a:latin typeface="Sakkal Majalla" pitchFamily="2" charset="-78"/>
            <a:cs typeface="Sakkal Majalla" pitchFamily="2" charset="-78"/>
          </a:endParaRPr>
        </a:p>
      </dgm:t>
    </dgm:pt>
    <dgm:pt modelId="{B47BA03D-79B0-47D4-928B-7E41E8CE5E9D}" type="parTrans" cxnId="{AE9F2EC3-19C5-4E95-980D-ED79662094AC}">
      <dgm:prSet/>
      <dgm:spPr/>
      <dgm:t>
        <a:bodyPr/>
        <a:lstStyle/>
        <a:p>
          <a:endParaRPr lang="fr-FR"/>
        </a:p>
      </dgm:t>
    </dgm:pt>
    <dgm:pt modelId="{E95D2FF5-75C0-4AC2-8A58-FFD0BC3C7268}" type="sibTrans" cxnId="{AE9F2EC3-19C5-4E95-980D-ED79662094AC}">
      <dgm:prSet/>
      <dgm:spPr/>
      <dgm:t>
        <a:bodyPr/>
        <a:lstStyle/>
        <a:p>
          <a:endParaRPr lang="fr-FR"/>
        </a:p>
      </dgm:t>
    </dgm:pt>
    <dgm:pt modelId="{3258375C-2242-4240-9DFD-34A27DCE4A90}">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r>
            <a:rPr lang="ar-TN" sz="2400" b="1" dirty="0" smtClean="0">
              <a:latin typeface="Sakkal Majalla" pitchFamily="2" charset="-78"/>
              <a:cs typeface="Sakkal Majalla" pitchFamily="2" charset="-78"/>
            </a:rPr>
            <a:t>الاعتراض</a:t>
          </a:r>
          <a:endParaRPr lang="fr-FR" sz="2100" b="1" dirty="0">
            <a:latin typeface="Sakkal Majalla" pitchFamily="2" charset="-78"/>
            <a:cs typeface="Sakkal Majalla" pitchFamily="2" charset="-78"/>
          </a:endParaRPr>
        </a:p>
      </dgm:t>
    </dgm:pt>
    <dgm:pt modelId="{4D49129B-A1F9-4EBC-8FBF-B426EF9C36B9}" type="parTrans" cxnId="{223F7120-12F4-4F8C-A6A0-797490839EB3}">
      <dgm:prSet/>
      <dgm:spPr/>
      <dgm:t>
        <a:bodyPr/>
        <a:lstStyle/>
        <a:p>
          <a:endParaRPr lang="fr-FR"/>
        </a:p>
      </dgm:t>
    </dgm:pt>
    <dgm:pt modelId="{616E994A-9866-4AAF-A596-1D26963FD882}" type="sibTrans" cxnId="{223F7120-12F4-4F8C-A6A0-797490839EB3}">
      <dgm:prSet/>
      <dgm:spPr/>
      <dgm:t>
        <a:bodyPr/>
        <a:lstStyle/>
        <a:p>
          <a:endParaRPr lang="fr-FR"/>
        </a:p>
      </dgm:t>
    </dgm:pt>
    <dgm:pt modelId="{8E8FD8C3-EF42-423E-8691-EFA1CE435A2A}">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2000" b="1" dirty="0" smtClean="0">
              <a:latin typeface="Sakkal Majalla" pitchFamily="2" charset="-78"/>
              <a:cs typeface="Sakkal Majalla" pitchFamily="2" charset="-78"/>
            </a:rPr>
            <a:t>عدم توفّر الاعتمادات الكافية أو غيابها</a:t>
          </a:r>
          <a:endParaRPr lang="fr-FR" sz="2000" b="1" dirty="0">
            <a:latin typeface="Sakkal Majalla" pitchFamily="2" charset="-78"/>
            <a:cs typeface="Sakkal Majalla" pitchFamily="2" charset="-78"/>
          </a:endParaRPr>
        </a:p>
      </dgm:t>
    </dgm:pt>
    <dgm:pt modelId="{DC467FC0-F9C8-40C9-84CC-B56F016612E7}" type="parTrans" cxnId="{528D3E12-0F5B-4323-BADB-91FBE91E6EBB}">
      <dgm:prSet/>
      <dgm:spPr/>
      <dgm:t>
        <a:bodyPr/>
        <a:lstStyle/>
        <a:p>
          <a:endParaRPr lang="fr-FR"/>
        </a:p>
      </dgm:t>
    </dgm:pt>
    <dgm:pt modelId="{DEE65E8A-DB88-4416-A25C-B032FCEFB33D}" type="sibTrans" cxnId="{528D3E12-0F5B-4323-BADB-91FBE91E6EBB}">
      <dgm:prSet/>
      <dgm:spPr/>
      <dgm:t>
        <a:bodyPr/>
        <a:lstStyle/>
        <a:p>
          <a:endParaRPr lang="fr-FR"/>
        </a:p>
      </dgm:t>
    </dgm:pt>
    <dgm:pt modelId="{C0E0F32D-4197-41C2-9EFD-65C2DC443546}">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2000" b="1" dirty="0" smtClean="0">
              <a:latin typeface="Sakkal Majalla" pitchFamily="2" charset="-78"/>
              <a:cs typeface="Sakkal Majalla" pitchFamily="2" charset="-78"/>
            </a:rPr>
            <a:t>أمين المال الجهوي أو الوالي</a:t>
          </a:r>
          <a:endParaRPr lang="fr-FR" sz="2000" b="1" dirty="0">
            <a:latin typeface="Sakkal Majalla" pitchFamily="2" charset="-78"/>
            <a:cs typeface="Sakkal Majalla" pitchFamily="2" charset="-78"/>
          </a:endParaRPr>
        </a:p>
      </dgm:t>
    </dgm:pt>
    <dgm:pt modelId="{802B6732-7250-41C6-8507-5332D3CA31FD}" type="parTrans" cxnId="{EC80C3E7-BEE7-4542-8F12-4E0BD54BA982}">
      <dgm:prSet/>
      <dgm:spPr/>
      <dgm:t>
        <a:bodyPr/>
        <a:lstStyle/>
        <a:p>
          <a:endParaRPr lang="fr-FR"/>
        </a:p>
      </dgm:t>
    </dgm:pt>
    <dgm:pt modelId="{E4CC03A4-3003-436C-9FFE-B458AA5BBC32}" type="sibTrans" cxnId="{EC80C3E7-BEE7-4542-8F12-4E0BD54BA982}">
      <dgm:prSet/>
      <dgm:spPr/>
      <dgm:t>
        <a:bodyPr/>
        <a:lstStyle/>
        <a:p>
          <a:endParaRPr lang="fr-FR"/>
        </a:p>
      </dgm:t>
    </dgm:pt>
    <dgm:pt modelId="{30C3D211-3B0E-498B-8ACE-B62B5BACC7DD}">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r>
            <a:rPr lang="ar-TN" sz="2400" b="1" dirty="0" smtClean="0">
              <a:latin typeface="Sakkal Majalla" pitchFamily="2" charset="-78"/>
              <a:cs typeface="Sakkal Majalla" pitchFamily="2" charset="-78"/>
            </a:rPr>
            <a:t>الإجراءات</a:t>
          </a:r>
          <a:endParaRPr lang="fr-FR" sz="2400" b="1" dirty="0">
            <a:latin typeface="Sakkal Majalla" pitchFamily="2" charset="-78"/>
            <a:cs typeface="Sakkal Majalla" pitchFamily="2" charset="-78"/>
          </a:endParaRPr>
        </a:p>
      </dgm:t>
    </dgm:pt>
    <dgm:pt modelId="{8076BF50-545D-48F7-B6B9-8C92CBB12E58}" type="parTrans" cxnId="{D4E04CCB-6C7E-42AA-B969-EBC106B0CC71}">
      <dgm:prSet/>
      <dgm:spPr/>
      <dgm:t>
        <a:bodyPr/>
        <a:lstStyle/>
        <a:p>
          <a:endParaRPr lang="fr-FR"/>
        </a:p>
      </dgm:t>
    </dgm:pt>
    <dgm:pt modelId="{D5E2029F-2361-45FB-987E-D155F5D9A012}" type="sibTrans" cxnId="{D4E04CCB-6C7E-42AA-B969-EBC106B0CC71}">
      <dgm:prSet/>
      <dgm:spPr/>
      <dgm:t>
        <a:bodyPr/>
        <a:lstStyle/>
        <a:p>
          <a:endParaRPr lang="fr-FR"/>
        </a:p>
      </dgm:t>
    </dgm:pt>
    <dgm:pt modelId="{4CC64E0F-F631-4BF8-85BA-AAC3F05418C7}">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2000" b="1" dirty="0" smtClean="0">
              <a:latin typeface="Sakkal Majalla" pitchFamily="2" charset="-78"/>
              <a:cs typeface="Sakkal Majalla" pitchFamily="2" charset="-78"/>
            </a:rPr>
            <a:t>الفصل 94 </a:t>
          </a:r>
          <a:r>
            <a:rPr lang="ar-TN" sz="2000" b="1" dirty="0" err="1" smtClean="0">
              <a:latin typeface="Sakkal Majalla" pitchFamily="2" charset="-78"/>
              <a:cs typeface="Sakkal Majalla" pitchFamily="2" charset="-78"/>
            </a:rPr>
            <a:t>م</a:t>
          </a:r>
          <a:r>
            <a:rPr lang="ar-TN" sz="2000" b="1" dirty="0" smtClean="0">
              <a:latin typeface="Sakkal Majalla" pitchFamily="2" charset="-78"/>
              <a:cs typeface="Sakkal Majalla" pitchFamily="2" charset="-78"/>
            </a:rPr>
            <a:t>.ج.م</a:t>
          </a:r>
          <a:endParaRPr lang="fr-FR" sz="2000" b="1" dirty="0">
            <a:latin typeface="Sakkal Majalla" pitchFamily="2" charset="-78"/>
            <a:cs typeface="Sakkal Majalla" pitchFamily="2" charset="-78"/>
          </a:endParaRPr>
        </a:p>
      </dgm:t>
    </dgm:pt>
    <dgm:pt modelId="{7F6AC7F3-73C8-41A8-9F6B-283A994EF3C7}" type="parTrans" cxnId="{11489085-8474-4830-95CA-6183F0F12479}">
      <dgm:prSet/>
      <dgm:spPr/>
      <dgm:t>
        <a:bodyPr/>
        <a:lstStyle/>
        <a:p>
          <a:endParaRPr lang="fr-FR"/>
        </a:p>
      </dgm:t>
    </dgm:pt>
    <dgm:pt modelId="{CC059B40-38B3-4902-A8D4-28B7FC7A9B0D}" type="sibTrans" cxnId="{11489085-8474-4830-95CA-6183F0F12479}">
      <dgm:prSet/>
      <dgm:spPr/>
      <dgm:t>
        <a:bodyPr/>
        <a:lstStyle/>
        <a:p>
          <a:endParaRPr lang="fr-FR"/>
        </a:p>
      </dgm:t>
    </dgm:pt>
    <dgm:pt modelId="{B57C6F92-4158-4625-ADEF-9D839D97352A}">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sz="2000" b="1" dirty="0" smtClean="0">
              <a:latin typeface="Sakkal Majalla" pitchFamily="2" charset="-78"/>
              <a:cs typeface="Sakkal Majalla" pitchFamily="2" charset="-78"/>
            </a:rPr>
            <a:t>هيئة محكمة المحاسبات المختصّة ترابيا</a:t>
          </a:r>
          <a:endParaRPr lang="fr-FR" sz="2000" b="1" dirty="0">
            <a:latin typeface="Sakkal Majalla" pitchFamily="2" charset="-78"/>
            <a:cs typeface="Sakkal Majalla" pitchFamily="2" charset="-78"/>
          </a:endParaRPr>
        </a:p>
      </dgm:t>
    </dgm:pt>
    <dgm:pt modelId="{01C5377A-8573-4BF5-8BED-04D517849653}" type="parTrans" cxnId="{2480168A-D538-47BC-9887-B2A363E57A4E}">
      <dgm:prSet/>
      <dgm:spPr/>
      <dgm:t>
        <a:bodyPr/>
        <a:lstStyle/>
        <a:p>
          <a:endParaRPr lang="fr-FR"/>
        </a:p>
      </dgm:t>
    </dgm:pt>
    <dgm:pt modelId="{6EBE3C92-DCF7-4562-BB30-DCBC3695BC67}" type="sibTrans" cxnId="{2480168A-D538-47BC-9887-B2A363E57A4E}">
      <dgm:prSet/>
      <dgm:spPr/>
      <dgm:t>
        <a:bodyPr/>
        <a:lstStyle/>
        <a:p>
          <a:endParaRPr lang="fr-FR"/>
        </a:p>
      </dgm:t>
    </dgm:pt>
    <dgm:pt modelId="{E8E939BA-F2C7-4972-94B3-790D65BCCFE6}" type="pres">
      <dgm:prSet presAssocID="{B1343FF7-A29F-49C2-A3CD-826688108CB2}" presName="Name0" presStyleCnt="0">
        <dgm:presLayoutVars>
          <dgm:dir/>
          <dgm:animLvl val="lvl"/>
          <dgm:resizeHandles val="exact"/>
        </dgm:presLayoutVars>
      </dgm:prSet>
      <dgm:spPr/>
      <dgm:t>
        <a:bodyPr/>
        <a:lstStyle/>
        <a:p>
          <a:endParaRPr lang="fr-FR"/>
        </a:p>
      </dgm:t>
    </dgm:pt>
    <dgm:pt modelId="{A8192A23-6F49-422B-B97F-3E823081DABA}" type="pres">
      <dgm:prSet presAssocID="{30C3D211-3B0E-498B-8ACE-B62B5BACC7DD}" presName="boxAndChildren" presStyleCnt="0"/>
      <dgm:spPr/>
    </dgm:pt>
    <dgm:pt modelId="{D9577486-E00A-4CA4-93A8-A1C6CC2411E8}" type="pres">
      <dgm:prSet presAssocID="{30C3D211-3B0E-498B-8ACE-B62B5BACC7DD}" presName="parentTextBox" presStyleLbl="node1" presStyleIdx="0" presStyleCnt="3"/>
      <dgm:spPr/>
      <dgm:t>
        <a:bodyPr/>
        <a:lstStyle/>
        <a:p>
          <a:endParaRPr lang="fr-FR"/>
        </a:p>
      </dgm:t>
    </dgm:pt>
    <dgm:pt modelId="{CE4993A3-265E-4982-A521-968DD55CBE95}" type="pres">
      <dgm:prSet presAssocID="{30C3D211-3B0E-498B-8ACE-B62B5BACC7DD}" presName="entireBox" presStyleLbl="node1" presStyleIdx="0" presStyleCnt="3"/>
      <dgm:spPr/>
      <dgm:t>
        <a:bodyPr/>
        <a:lstStyle/>
        <a:p>
          <a:endParaRPr lang="fr-FR"/>
        </a:p>
      </dgm:t>
    </dgm:pt>
    <dgm:pt modelId="{DD8BCDA6-60A2-4DDA-B75B-2B0DECF45E93}" type="pres">
      <dgm:prSet presAssocID="{30C3D211-3B0E-498B-8ACE-B62B5BACC7DD}" presName="descendantBox" presStyleCnt="0"/>
      <dgm:spPr/>
    </dgm:pt>
    <dgm:pt modelId="{94BC0177-2983-4124-BDB4-EB57110CCDF3}" type="pres">
      <dgm:prSet presAssocID="{4CC64E0F-F631-4BF8-85BA-AAC3F05418C7}" presName="childTextBox" presStyleLbl="fgAccFollowNode1" presStyleIdx="0" presStyleCnt="5">
        <dgm:presLayoutVars>
          <dgm:bulletEnabled val="1"/>
        </dgm:presLayoutVars>
      </dgm:prSet>
      <dgm:spPr/>
      <dgm:t>
        <a:bodyPr/>
        <a:lstStyle/>
        <a:p>
          <a:endParaRPr lang="fr-FR"/>
        </a:p>
      </dgm:t>
    </dgm:pt>
    <dgm:pt modelId="{320B88C3-D95A-41E6-AA03-4FB4C3862D5C}" type="pres">
      <dgm:prSet presAssocID="{B57C6F92-4158-4625-ADEF-9D839D97352A}" presName="childTextBox" presStyleLbl="fgAccFollowNode1" presStyleIdx="1" presStyleCnt="5">
        <dgm:presLayoutVars>
          <dgm:bulletEnabled val="1"/>
        </dgm:presLayoutVars>
      </dgm:prSet>
      <dgm:spPr/>
      <dgm:t>
        <a:bodyPr/>
        <a:lstStyle/>
        <a:p>
          <a:endParaRPr lang="fr-FR"/>
        </a:p>
      </dgm:t>
    </dgm:pt>
    <dgm:pt modelId="{1FC2DC73-1B45-4BEE-8C99-444DF90B9365}" type="pres">
      <dgm:prSet presAssocID="{616E994A-9866-4AAF-A596-1D26963FD882}" presName="sp" presStyleCnt="0"/>
      <dgm:spPr/>
    </dgm:pt>
    <dgm:pt modelId="{46C288C0-8E23-481E-BDE8-983DB7F913A0}" type="pres">
      <dgm:prSet presAssocID="{3258375C-2242-4240-9DFD-34A27DCE4A90}" presName="arrowAndChildren" presStyleCnt="0"/>
      <dgm:spPr/>
    </dgm:pt>
    <dgm:pt modelId="{70A68340-0AA3-4CEC-ABEC-10EF244635B7}" type="pres">
      <dgm:prSet presAssocID="{3258375C-2242-4240-9DFD-34A27DCE4A90}" presName="parentTextArrow" presStyleLbl="node1" presStyleIdx="0" presStyleCnt="3"/>
      <dgm:spPr/>
      <dgm:t>
        <a:bodyPr/>
        <a:lstStyle/>
        <a:p>
          <a:endParaRPr lang="fr-FR"/>
        </a:p>
      </dgm:t>
    </dgm:pt>
    <dgm:pt modelId="{2BCF8971-B207-4678-AA65-51E8816B21E1}" type="pres">
      <dgm:prSet presAssocID="{3258375C-2242-4240-9DFD-34A27DCE4A90}" presName="arrow" presStyleLbl="node1" presStyleIdx="1" presStyleCnt="3"/>
      <dgm:spPr/>
      <dgm:t>
        <a:bodyPr/>
        <a:lstStyle/>
        <a:p>
          <a:endParaRPr lang="fr-FR"/>
        </a:p>
      </dgm:t>
    </dgm:pt>
    <dgm:pt modelId="{E7096214-5B87-4941-A634-AC84E48E43A7}" type="pres">
      <dgm:prSet presAssocID="{3258375C-2242-4240-9DFD-34A27DCE4A90}" presName="descendantArrow" presStyleCnt="0"/>
      <dgm:spPr/>
    </dgm:pt>
    <dgm:pt modelId="{F9F3DE23-F3B6-4204-84D3-CBDB51AD8F2C}" type="pres">
      <dgm:prSet presAssocID="{8E8FD8C3-EF42-423E-8691-EFA1CE435A2A}" presName="childTextArrow" presStyleLbl="fgAccFollowNode1" presStyleIdx="2" presStyleCnt="5">
        <dgm:presLayoutVars>
          <dgm:bulletEnabled val="1"/>
        </dgm:presLayoutVars>
      </dgm:prSet>
      <dgm:spPr/>
      <dgm:t>
        <a:bodyPr/>
        <a:lstStyle/>
        <a:p>
          <a:endParaRPr lang="fr-FR"/>
        </a:p>
      </dgm:t>
    </dgm:pt>
    <dgm:pt modelId="{F15235E9-686C-4E35-ABEF-4D3CCDDF5693}" type="pres">
      <dgm:prSet presAssocID="{C0E0F32D-4197-41C2-9EFD-65C2DC443546}" presName="childTextArrow" presStyleLbl="fgAccFollowNode1" presStyleIdx="3" presStyleCnt="5">
        <dgm:presLayoutVars>
          <dgm:bulletEnabled val="1"/>
        </dgm:presLayoutVars>
      </dgm:prSet>
      <dgm:spPr/>
      <dgm:t>
        <a:bodyPr/>
        <a:lstStyle/>
        <a:p>
          <a:endParaRPr lang="fr-FR"/>
        </a:p>
      </dgm:t>
    </dgm:pt>
    <dgm:pt modelId="{48CEB26E-E6D8-415F-A89B-59283AD6ACE6}" type="pres">
      <dgm:prSet presAssocID="{F7ED6D4F-0534-432A-BDB1-78F6D21D7253}" presName="sp" presStyleCnt="0"/>
      <dgm:spPr/>
    </dgm:pt>
    <dgm:pt modelId="{38818F1D-BEFE-4450-B551-436623A669D8}" type="pres">
      <dgm:prSet presAssocID="{600621A2-6FC4-42FD-868C-8DA9A0161927}" presName="arrowAndChildren" presStyleCnt="0"/>
      <dgm:spPr/>
    </dgm:pt>
    <dgm:pt modelId="{E766D9E5-2E80-46CE-86E0-9C22689B4474}" type="pres">
      <dgm:prSet presAssocID="{600621A2-6FC4-42FD-868C-8DA9A0161927}" presName="parentTextArrow" presStyleLbl="node1" presStyleIdx="1" presStyleCnt="3"/>
      <dgm:spPr/>
      <dgm:t>
        <a:bodyPr/>
        <a:lstStyle/>
        <a:p>
          <a:endParaRPr lang="fr-FR"/>
        </a:p>
      </dgm:t>
    </dgm:pt>
    <dgm:pt modelId="{F79A9895-AEA7-4137-B644-EF7F4E442EEE}" type="pres">
      <dgm:prSet presAssocID="{600621A2-6FC4-42FD-868C-8DA9A0161927}" presName="arrow" presStyleLbl="node1" presStyleIdx="2" presStyleCnt="3"/>
      <dgm:spPr/>
      <dgm:t>
        <a:bodyPr/>
        <a:lstStyle/>
        <a:p>
          <a:endParaRPr lang="fr-FR"/>
        </a:p>
      </dgm:t>
    </dgm:pt>
    <dgm:pt modelId="{4A8E76A5-143F-401A-AD59-F4129DAAFACE}" type="pres">
      <dgm:prSet presAssocID="{600621A2-6FC4-42FD-868C-8DA9A0161927}" presName="descendantArrow" presStyleCnt="0"/>
      <dgm:spPr/>
    </dgm:pt>
    <dgm:pt modelId="{79929BB6-9073-4837-B37C-7E4E44116101}" type="pres">
      <dgm:prSet presAssocID="{3631E49E-F642-484F-9020-FADBBC2E5BED}" presName="childTextArrow" presStyleLbl="fgAccFollowNode1" presStyleIdx="4" presStyleCnt="5">
        <dgm:presLayoutVars>
          <dgm:bulletEnabled val="1"/>
        </dgm:presLayoutVars>
      </dgm:prSet>
      <dgm:spPr/>
      <dgm:t>
        <a:bodyPr/>
        <a:lstStyle/>
        <a:p>
          <a:endParaRPr lang="fr-FR"/>
        </a:p>
      </dgm:t>
    </dgm:pt>
  </dgm:ptLst>
  <dgm:cxnLst>
    <dgm:cxn modelId="{EC1E5F45-393F-4BB1-BE18-EA8667A59A69}" type="presOf" srcId="{8E8FD8C3-EF42-423E-8691-EFA1CE435A2A}" destId="{F9F3DE23-F3B6-4204-84D3-CBDB51AD8F2C}" srcOrd="0" destOrd="0" presId="urn:microsoft.com/office/officeart/2005/8/layout/process4"/>
    <dgm:cxn modelId="{12ED796D-D45F-41BC-8EB1-E949B2400348}" type="presOf" srcId="{600621A2-6FC4-42FD-868C-8DA9A0161927}" destId="{F79A9895-AEA7-4137-B644-EF7F4E442EEE}" srcOrd="1" destOrd="0" presId="urn:microsoft.com/office/officeart/2005/8/layout/process4"/>
    <dgm:cxn modelId="{223F7120-12F4-4F8C-A6A0-797490839EB3}" srcId="{B1343FF7-A29F-49C2-A3CD-826688108CB2}" destId="{3258375C-2242-4240-9DFD-34A27DCE4A90}" srcOrd="1" destOrd="0" parTransId="{4D49129B-A1F9-4EBC-8FBF-B426EF9C36B9}" sibTransId="{616E994A-9866-4AAF-A596-1D26963FD882}"/>
    <dgm:cxn modelId="{772303ED-E82B-46C2-8337-5A50145697C3}" type="presOf" srcId="{30C3D211-3B0E-498B-8ACE-B62B5BACC7DD}" destId="{CE4993A3-265E-4982-A521-968DD55CBE95}" srcOrd="1" destOrd="0" presId="urn:microsoft.com/office/officeart/2005/8/layout/process4"/>
    <dgm:cxn modelId="{317CA142-3C66-4A89-962A-F5A54459B1E6}" type="presOf" srcId="{B57C6F92-4158-4625-ADEF-9D839D97352A}" destId="{320B88C3-D95A-41E6-AA03-4FB4C3862D5C}" srcOrd="0" destOrd="0" presId="urn:microsoft.com/office/officeart/2005/8/layout/process4"/>
    <dgm:cxn modelId="{528D3E12-0F5B-4323-BADB-91FBE91E6EBB}" srcId="{3258375C-2242-4240-9DFD-34A27DCE4A90}" destId="{8E8FD8C3-EF42-423E-8691-EFA1CE435A2A}" srcOrd="0" destOrd="0" parTransId="{DC467FC0-F9C8-40C9-84CC-B56F016612E7}" sibTransId="{DEE65E8A-DB88-4416-A25C-B032FCEFB33D}"/>
    <dgm:cxn modelId="{EC80C3E7-BEE7-4542-8F12-4E0BD54BA982}" srcId="{3258375C-2242-4240-9DFD-34A27DCE4A90}" destId="{C0E0F32D-4197-41C2-9EFD-65C2DC443546}" srcOrd="1" destOrd="0" parTransId="{802B6732-7250-41C6-8507-5332D3CA31FD}" sibTransId="{E4CC03A4-3003-436C-9FFE-B458AA5BBC32}"/>
    <dgm:cxn modelId="{01B07AFC-F0F8-4EFF-9F02-7BA6E3F0CE08}" type="presOf" srcId="{C0E0F32D-4197-41C2-9EFD-65C2DC443546}" destId="{F15235E9-686C-4E35-ABEF-4D3CCDDF5693}" srcOrd="0" destOrd="0" presId="urn:microsoft.com/office/officeart/2005/8/layout/process4"/>
    <dgm:cxn modelId="{D4E04CCB-6C7E-42AA-B969-EBC106B0CC71}" srcId="{B1343FF7-A29F-49C2-A3CD-826688108CB2}" destId="{30C3D211-3B0E-498B-8ACE-B62B5BACC7DD}" srcOrd="2" destOrd="0" parTransId="{8076BF50-545D-48F7-B6B9-8C92CBB12E58}" sibTransId="{D5E2029F-2361-45FB-987E-D155F5D9A012}"/>
    <dgm:cxn modelId="{5A5062B7-ED9D-4B4C-A0A5-B87535D3AA72}" type="presOf" srcId="{3258375C-2242-4240-9DFD-34A27DCE4A90}" destId="{70A68340-0AA3-4CEC-ABEC-10EF244635B7}" srcOrd="0" destOrd="0" presId="urn:microsoft.com/office/officeart/2005/8/layout/process4"/>
    <dgm:cxn modelId="{11489085-8474-4830-95CA-6183F0F12479}" srcId="{30C3D211-3B0E-498B-8ACE-B62B5BACC7DD}" destId="{4CC64E0F-F631-4BF8-85BA-AAC3F05418C7}" srcOrd="0" destOrd="0" parTransId="{7F6AC7F3-73C8-41A8-9F6B-283A994EF3C7}" sibTransId="{CC059B40-38B3-4902-A8D4-28B7FC7A9B0D}"/>
    <dgm:cxn modelId="{7C59BA74-7F16-4584-BC4A-2C9CB0B6DB75}" srcId="{B1343FF7-A29F-49C2-A3CD-826688108CB2}" destId="{600621A2-6FC4-42FD-868C-8DA9A0161927}" srcOrd="0" destOrd="0" parTransId="{EBEEB252-9ACE-451F-BC23-8E1A278490F6}" sibTransId="{F7ED6D4F-0534-432A-BDB1-78F6D21D7253}"/>
    <dgm:cxn modelId="{A5FA0FF1-9298-46D4-9500-4C8A2E9B424A}" type="presOf" srcId="{600621A2-6FC4-42FD-868C-8DA9A0161927}" destId="{E766D9E5-2E80-46CE-86E0-9C22689B4474}" srcOrd="0" destOrd="0" presId="urn:microsoft.com/office/officeart/2005/8/layout/process4"/>
    <dgm:cxn modelId="{AE9F2EC3-19C5-4E95-980D-ED79662094AC}" srcId="{600621A2-6FC4-42FD-868C-8DA9A0161927}" destId="{3631E49E-F642-484F-9020-FADBBC2E5BED}" srcOrd="0" destOrd="0" parTransId="{B47BA03D-79B0-47D4-928B-7E41E8CE5E9D}" sibTransId="{E95D2FF5-75C0-4AC2-8A58-FFD0BC3C7268}"/>
    <dgm:cxn modelId="{9FE74B7A-20C6-4E84-B50B-6E949172C053}" type="presOf" srcId="{3631E49E-F642-484F-9020-FADBBC2E5BED}" destId="{79929BB6-9073-4837-B37C-7E4E44116101}" srcOrd="0" destOrd="0" presId="urn:microsoft.com/office/officeart/2005/8/layout/process4"/>
    <dgm:cxn modelId="{652FA449-BF75-4124-A905-FB151EA2E2F9}" type="presOf" srcId="{30C3D211-3B0E-498B-8ACE-B62B5BACC7DD}" destId="{D9577486-E00A-4CA4-93A8-A1C6CC2411E8}" srcOrd="0" destOrd="0" presId="urn:microsoft.com/office/officeart/2005/8/layout/process4"/>
    <dgm:cxn modelId="{6F42C2AD-83AA-4912-8089-B71E9B1B6A85}" type="presOf" srcId="{B1343FF7-A29F-49C2-A3CD-826688108CB2}" destId="{E8E939BA-F2C7-4972-94B3-790D65BCCFE6}" srcOrd="0" destOrd="0" presId="urn:microsoft.com/office/officeart/2005/8/layout/process4"/>
    <dgm:cxn modelId="{8BBA6682-3C63-45CE-836D-F1A228EC538C}" type="presOf" srcId="{4CC64E0F-F631-4BF8-85BA-AAC3F05418C7}" destId="{94BC0177-2983-4124-BDB4-EB57110CCDF3}" srcOrd="0" destOrd="0" presId="urn:microsoft.com/office/officeart/2005/8/layout/process4"/>
    <dgm:cxn modelId="{2480168A-D538-47BC-9887-B2A363E57A4E}" srcId="{30C3D211-3B0E-498B-8ACE-B62B5BACC7DD}" destId="{B57C6F92-4158-4625-ADEF-9D839D97352A}" srcOrd="1" destOrd="0" parTransId="{01C5377A-8573-4BF5-8BED-04D517849653}" sibTransId="{6EBE3C92-DCF7-4562-BB30-DCBC3695BC67}"/>
    <dgm:cxn modelId="{89F7F417-10EF-452C-BA94-07699A6C99E3}" type="presOf" srcId="{3258375C-2242-4240-9DFD-34A27DCE4A90}" destId="{2BCF8971-B207-4678-AA65-51E8816B21E1}" srcOrd="1" destOrd="0" presId="urn:microsoft.com/office/officeart/2005/8/layout/process4"/>
    <dgm:cxn modelId="{6A783918-7C2D-4672-BA10-0844AB090A6C}" type="presParOf" srcId="{E8E939BA-F2C7-4972-94B3-790D65BCCFE6}" destId="{A8192A23-6F49-422B-B97F-3E823081DABA}" srcOrd="0" destOrd="0" presId="urn:microsoft.com/office/officeart/2005/8/layout/process4"/>
    <dgm:cxn modelId="{0908AF74-B208-46E5-87FC-49304ADF0744}" type="presParOf" srcId="{A8192A23-6F49-422B-B97F-3E823081DABA}" destId="{D9577486-E00A-4CA4-93A8-A1C6CC2411E8}" srcOrd="0" destOrd="0" presId="urn:microsoft.com/office/officeart/2005/8/layout/process4"/>
    <dgm:cxn modelId="{722DBD5B-23B9-44FB-979A-1100E4B1D932}" type="presParOf" srcId="{A8192A23-6F49-422B-B97F-3E823081DABA}" destId="{CE4993A3-265E-4982-A521-968DD55CBE95}" srcOrd="1" destOrd="0" presId="urn:microsoft.com/office/officeart/2005/8/layout/process4"/>
    <dgm:cxn modelId="{6BBE89D3-AFC5-4D75-96D5-ACCD2B6EBBB2}" type="presParOf" srcId="{A8192A23-6F49-422B-B97F-3E823081DABA}" destId="{DD8BCDA6-60A2-4DDA-B75B-2B0DECF45E93}" srcOrd="2" destOrd="0" presId="urn:microsoft.com/office/officeart/2005/8/layout/process4"/>
    <dgm:cxn modelId="{5594A3CA-1B26-4D5A-80D8-E8F29890B0D6}" type="presParOf" srcId="{DD8BCDA6-60A2-4DDA-B75B-2B0DECF45E93}" destId="{94BC0177-2983-4124-BDB4-EB57110CCDF3}" srcOrd="0" destOrd="0" presId="urn:microsoft.com/office/officeart/2005/8/layout/process4"/>
    <dgm:cxn modelId="{834FF116-01A6-4739-85DB-A449C7881DFB}" type="presParOf" srcId="{DD8BCDA6-60A2-4DDA-B75B-2B0DECF45E93}" destId="{320B88C3-D95A-41E6-AA03-4FB4C3862D5C}" srcOrd="1" destOrd="0" presId="urn:microsoft.com/office/officeart/2005/8/layout/process4"/>
    <dgm:cxn modelId="{61FF94F5-5579-4430-A5F5-19B979B67C85}" type="presParOf" srcId="{E8E939BA-F2C7-4972-94B3-790D65BCCFE6}" destId="{1FC2DC73-1B45-4BEE-8C99-444DF90B9365}" srcOrd="1" destOrd="0" presId="urn:microsoft.com/office/officeart/2005/8/layout/process4"/>
    <dgm:cxn modelId="{0FBF1E14-B689-4350-9F23-940B514A5455}" type="presParOf" srcId="{E8E939BA-F2C7-4972-94B3-790D65BCCFE6}" destId="{46C288C0-8E23-481E-BDE8-983DB7F913A0}" srcOrd="2" destOrd="0" presId="urn:microsoft.com/office/officeart/2005/8/layout/process4"/>
    <dgm:cxn modelId="{216ECE0C-A189-4F37-9C1C-7654FB609F62}" type="presParOf" srcId="{46C288C0-8E23-481E-BDE8-983DB7F913A0}" destId="{70A68340-0AA3-4CEC-ABEC-10EF244635B7}" srcOrd="0" destOrd="0" presId="urn:microsoft.com/office/officeart/2005/8/layout/process4"/>
    <dgm:cxn modelId="{77A06354-1DEA-44D7-8CB0-31AD7D7BE26C}" type="presParOf" srcId="{46C288C0-8E23-481E-BDE8-983DB7F913A0}" destId="{2BCF8971-B207-4678-AA65-51E8816B21E1}" srcOrd="1" destOrd="0" presId="urn:microsoft.com/office/officeart/2005/8/layout/process4"/>
    <dgm:cxn modelId="{EBF0E533-8BA7-4826-BD88-349FA0688ABB}" type="presParOf" srcId="{46C288C0-8E23-481E-BDE8-983DB7F913A0}" destId="{E7096214-5B87-4941-A634-AC84E48E43A7}" srcOrd="2" destOrd="0" presId="urn:microsoft.com/office/officeart/2005/8/layout/process4"/>
    <dgm:cxn modelId="{2C24F584-83BE-4698-BAC4-F2D693FBA150}" type="presParOf" srcId="{E7096214-5B87-4941-A634-AC84E48E43A7}" destId="{F9F3DE23-F3B6-4204-84D3-CBDB51AD8F2C}" srcOrd="0" destOrd="0" presId="urn:microsoft.com/office/officeart/2005/8/layout/process4"/>
    <dgm:cxn modelId="{AAD8D449-EF79-47A4-8008-EAE7036E059F}" type="presParOf" srcId="{E7096214-5B87-4941-A634-AC84E48E43A7}" destId="{F15235E9-686C-4E35-ABEF-4D3CCDDF5693}" srcOrd="1" destOrd="0" presId="urn:microsoft.com/office/officeart/2005/8/layout/process4"/>
    <dgm:cxn modelId="{AF326896-F173-40C6-AB49-A41798596E97}" type="presParOf" srcId="{E8E939BA-F2C7-4972-94B3-790D65BCCFE6}" destId="{48CEB26E-E6D8-415F-A89B-59283AD6ACE6}" srcOrd="3" destOrd="0" presId="urn:microsoft.com/office/officeart/2005/8/layout/process4"/>
    <dgm:cxn modelId="{CBB1220F-BC75-4AD3-A07B-DAB812411080}" type="presParOf" srcId="{E8E939BA-F2C7-4972-94B3-790D65BCCFE6}" destId="{38818F1D-BEFE-4450-B551-436623A669D8}" srcOrd="4" destOrd="0" presId="urn:microsoft.com/office/officeart/2005/8/layout/process4"/>
    <dgm:cxn modelId="{CA0A5B76-49FA-479F-84EE-AA2E59F03515}" type="presParOf" srcId="{38818F1D-BEFE-4450-B551-436623A669D8}" destId="{E766D9E5-2E80-46CE-86E0-9C22689B4474}" srcOrd="0" destOrd="0" presId="urn:microsoft.com/office/officeart/2005/8/layout/process4"/>
    <dgm:cxn modelId="{9F6D2A65-079E-41E1-B8EA-3F70D63614EB}" type="presParOf" srcId="{38818F1D-BEFE-4450-B551-436623A669D8}" destId="{F79A9895-AEA7-4137-B644-EF7F4E442EEE}" srcOrd="1" destOrd="0" presId="urn:microsoft.com/office/officeart/2005/8/layout/process4"/>
    <dgm:cxn modelId="{76066C26-8196-4EF6-90BA-F4C1E058EC52}" type="presParOf" srcId="{38818F1D-BEFE-4450-B551-436623A669D8}" destId="{4A8E76A5-143F-401A-AD59-F4129DAAFACE}" srcOrd="2" destOrd="0" presId="urn:microsoft.com/office/officeart/2005/8/layout/process4"/>
    <dgm:cxn modelId="{0CB4C9E5-A445-4997-ACA0-A666C261C721}" type="presParOf" srcId="{4A8E76A5-143F-401A-AD59-F4129DAAFACE}" destId="{79929BB6-9073-4837-B37C-7E4E44116101}" srcOrd="0" destOrd="0" presId="urn:microsoft.com/office/officeart/2005/8/layout/process4"/>
  </dgm:cxnLst>
  <dgm:bg/>
  <dgm:whole/>
</dgm:dataModel>
</file>

<file path=ppt/diagrams/data17.xml><?xml version="1.0" encoding="utf-8"?>
<dgm:dataModel xmlns:dgm="http://schemas.openxmlformats.org/drawingml/2006/diagram" xmlns:a="http://schemas.openxmlformats.org/drawingml/2006/main">
  <dgm:ptLst>
    <dgm:pt modelId="{58EAB642-A18F-48B1-8AA5-8FDED605076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fr-FR"/>
        </a:p>
      </dgm:t>
    </dgm:pt>
    <dgm:pt modelId="{32BF2867-F841-41CF-9BC7-D2AF9CECDEBF}">
      <dgm:prSet phldrT="[Texte]">
        <dgm:style>
          <a:lnRef idx="2">
            <a:schemeClr val="dk1"/>
          </a:lnRef>
          <a:fillRef idx="1">
            <a:schemeClr val="lt1"/>
          </a:fillRef>
          <a:effectRef idx="0">
            <a:schemeClr val="dk1"/>
          </a:effectRef>
          <a:fontRef idx="minor">
            <a:schemeClr val="dk1"/>
          </a:fontRef>
        </dgm:style>
      </dgm:prSet>
      <dgm:spPr>
        <a:solidFill>
          <a:schemeClr val="accent2">
            <a:lumMod val="40000"/>
            <a:lumOff val="60000"/>
          </a:schemeClr>
        </a:solidFill>
      </dgm:spPr>
      <dgm:t>
        <a:bodyPr/>
        <a:lstStyle/>
        <a:p>
          <a:r>
            <a:rPr lang="ar-TN" b="1" dirty="0" smtClean="0">
              <a:latin typeface="Sakkal Majalla" pitchFamily="2" charset="-78"/>
              <a:cs typeface="Sakkal Majalla" pitchFamily="2" charset="-78"/>
            </a:rPr>
            <a:t>نزاع الميزانية</a:t>
          </a:r>
          <a:endParaRPr lang="fr-FR" b="1" dirty="0">
            <a:latin typeface="Sakkal Majalla" pitchFamily="2" charset="-78"/>
            <a:cs typeface="Sakkal Majalla" pitchFamily="2" charset="-78"/>
          </a:endParaRPr>
        </a:p>
      </dgm:t>
    </dgm:pt>
    <dgm:pt modelId="{1EA78BF8-882F-49C5-AFDF-01D8E2A526B1}" type="parTrans" cxnId="{08915B36-793D-4039-A92A-AE8D5BC15893}">
      <dgm:prSet/>
      <dgm:spPr/>
      <dgm:t>
        <a:bodyPr/>
        <a:lstStyle/>
        <a:p>
          <a:endParaRPr lang="fr-FR"/>
        </a:p>
      </dgm:t>
    </dgm:pt>
    <dgm:pt modelId="{AC7051D3-7714-489D-97B5-D11608B814C2}" type="sibTrans" cxnId="{08915B36-793D-4039-A92A-AE8D5BC15893}">
      <dgm:prSet/>
      <dgm:spPr/>
      <dgm:t>
        <a:bodyPr/>
        <a:lstStyle/>
        <a:p>
          <a:endParaRPr lang="fr-FR"/>
        </a:p>
      </dgm:t>
    </dgm:pt>
    <dgm:pt modelId="{870EEE84-D8E3-4E24-B7E3-D833BD2B5457}">
      <dgm:prSet phldrT="[Texte]">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b="1" dirty="0" smtClean="0">
              <a:latin typeface="Sakkal Majalla" pitchFamily="2" charset="-78"/>
              <a:cs typeface="Sakkal Majalla" pitchFamily="2" charset="-78"/>
            </a:rPr>
            <a:t>الإعداد</a:t>
          </a:r>
          <a:endParaRPr lang="fr-FR" b="1" dirty="0">
            <a:latin typeface="Sakkal Majalla" pitchFamily="2" charset="-78"/>
            <a:cs typeface="Sakkal Majalla" pitchFamily="2" charset="-78"/>
          </a:endParaRPr>
        </a:p>
      </dgm:t>
    </dgm:pt>
    <dgm:pt modelId="{C081D21D-FDBD-4577-9C32-EDB3366F62FA}" type="parTrans" cxnId="{C3F7029E-D8F5-4B54-862B-F8C0680B6028}">
      <dgm:prSet/>
      <dgm:spPr/>
      <dgm:t>
        <a:bodyPr/>
        <a:lstStyle/>
        <a:p>
          <a:endParaRPr lang="fr-FR"/>
        </a:p>
      </dgm:t>
    </dgm:pt>
    <dgm:pt modelId="{BA076BFE-8BBA-4939-B788-B44DA221CBE5}" type="sibTrans" cxnId="{C3F7029E-D8F5-4B54-862B-F8C0680B6028}">
      <dgm:prSet>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endParaRPr lang="fr-FR"/>
        </a:p>
      </dgm:t>
    </dgm:pt>
    <dgm:pt modelId="{B21D7554-4A60-4926-95BF-C1A8A883A86A}">
      <dgm:prSet phldrT="[Texte]">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b="1" dirty="0" smtClean="0">
              <a:latin typeface="Sakkal Majalla" pitchFamily="2" charset="-78"/>
              <a:cs typeface="Sakkal Majalla" pitchFamily="2" charset="-78"/>
            </a:rPr>
            <a:t>التنفيذ </a:t>
          </a:r>
          <a:endParaRPr lang="fr-FR" b="1" dirty="0">
            <a:latin typeface="Sakkal Majalla" pitchFamily="2" charset="-78"/>
            <a:cs typeface="Sakkal Majalla" pitchFamily="2" charset="-78"/>
          </a:endParaRPr>
        </a:p>
      </dgm:t>
    </dgm:pt>
    <dgm:pt modelId="{FCFB14AA-14A6-40B5-BA74-A01BCC5BEDBE}" type="parTrans" cxnId="{BD07F401-0016-4E8D-8A95-CE558418C75A}">
      <dgm:prSet/>
      <dgm:spPr/>
      <dgm:t>
        <a:bodyPr/>
        <a:lstStyle/>
        <a:p>
          <a:endParaRPr lang="fr-FR"/>
        </a:p>
      </dgm:t>
    </dgm:pt>
    <dgm:pt modelId="{E1A62E11-2060-42A0-A191-378ED09CC079}" type="sibTrans" cxnId="{BD07F401-0016-4E8D-8A95-CE558418C75A}">
      <dgm:prSet>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endParaRPr lang="fr-FR"/>
        </a:p>
      </dgm:t>
    </dgm:pt>
    <dgm:pt modelId="{41377951-18EF-4A47-84BD-4BDFF8C9A513}">
      <dgm:prSet phldrT="[Texte]">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r>
            <a:rPr lang="ar-TN" b="1" dirty="0" smtClean="0">
              <a:latin typeface="Sakkal Majalla" pitchFamily="2" charset="-78"/>
              <a:cs typeface="Sakkal Majalla" pitchFamily="2" charset="-78"/>
            </a:rPr>
            <a:t>الختم</a:t>
          </a:r>
          <a:endParaRPr lang="fr-FR" b="1" dirty="0">
            <a:latin typeface="Sakkal Majalla" pitchFamily="2" charset="-78"/>
            <a:cs typeface="Sakkal Majalla" pitchFamily="2" charset="-78"/>
          </a:endParaRPr>
        </a:p>
      </dgm:t>
    </dgm:pt>
    <dgm:pt modelId="{53740044-C78D-445D-84FE-F897579F9AD3}" type="parTrans" cxnId="{73FA2F8D-05AF-4CA4-84E2-9A8381470164}">
      <dgm:prSet/>
      <dgm:spPr/>
      <dgm:t>
        <a:bodyPr/>
        <a:lstStyle/>
        <a:p>
          <a:endParaRPr lang="fr-FR"/>
        </a:p>
      </dgm:t>
    </dgm:pt>
    <dgm:pt modelId="{80A2268D-14C6-4F44-B90C-9F51E35066CC}" type="sibTrans" cxnId="{73FA2F8D-05AF-4CA4-84E2-9A8381470164}">
      <dgm:prSet>
        <dgm:style>
          <a:lnRef idx="2">
            <a:schemeClr val="dk1"/>
          </a:lnRef>
          <a:fillRef idx="1">
            <a:schemeClr val="lt1"/>
          </a:fillRef>
          <a:effectRef idx="0">
            <a:schemeClr val="dk1"/>
          </a:effectRef>
          <a:fontRef idx="minor">
            <a:schemeClr val="dk1"/>
          </a:fontRef>
        </dgm:style>
      </dgm:prSet>
      <dgm:spPr>
        <a:solidFill>
          <a:schemeClr val="accent5">
            <a:lumMod val="60000"/>
            <a:lumOff val="40000"/>
          </a:schemeClr>
        </a:solidFill>
      </dgm:spPr>
      <dgm:t>
        <a:bodyPr/>
        <a:lstStyle/>
        <a:p>
          <a:endParaRPr lang="fr-FR"/>
        </a:p>
      </dgm:t>
    </dgm:pt>
    <dgm:pt modelId="{41F238BB-0D02-4084-955B-8175DF10B99B}" type="pres">
      <dgm:prSet presAssocID="{58EAB642-A18F-48B1-8AA5-8FDED6050763}" presName="Name0" presStyleCnt="0">
        <dgm:presLayoutVars>
          <dgm:chMax val="1"/>
          <dgm:dir/>
          <dgm:animLvl val="ctr"/>
          <dgm:resizeHandles val="exact"/>
        </dgm:presLayoutVars>
      </dgm:prSet>
      <dgm:spPr/>
      <dgm:t>
        <a:bodyPr/>
        <a:lstStyle/>
        <a:p>
          <a:endParaRPr lang="fr-FR"/>
        </a:p>
      </dgm:t>
    </dgm:pt>
    <dgm:pt modelId="{008AC9D7-20D5-4AD4-853D-93DEC2AC0B4D}" type="pres">
      <dgm:prSet presAssocID="{32BF2867-F841-41CF-9BC7-D2AF9CECDEBF}" presName="centerShape" presStyleLbl="node0" presStyleIdx="0" presStyleCnt="1"/>
      <dgm:spPr/>
      <dgm:t>
        <a:bodyPr/>
        <a:lstStyle/>
        <a:p>
          <a:endParaRPr lang="fr-FR"/>
        </a:p>
      </dgm:t>
    </dgm:pt>
    <dgm:pt modelId="{266FCDA3-3191-4B58-B809-E1657399F97F}" type="pres">
      <dgm:prSet presAssocID="{870EEE84-D8E3-4E24-B7E3-D833BD2B5457}" presName="node" presStyleLbl="node1" presStyleIdx="0" presStyleCnt="3">
        <dgm:presLayoutVars>
          <dgm:bulletEnabled val="1"/>
        </dgm:presLayoutVars>
      </dgm:prSet>
      <dgm:spPr/>
      <dgm:t>
        <a:bodyPr/>
        <a:lstStyle/>
        <a:p>
          <a:endParaRPr lang="fr-FR"/>
        </a:p>
      </dgm:t>
    </dgm:pt>
    <dgm:pt modelId="{FEEE2AAE-728D-4394-8E15-EF10F5E1E2FF}" type="pres">
      <dgm:prSet presAssocID="{870EEE84-D8E3-4E24-B7E3-D833BD2B5457}" presName="dummy" presStyleCnt="0"/>
      <dgm:spPr/>
    </dgm:pt>
    <dgm:pt modelId="{C5EB4B96-4995-40F4-910B-9C91B2E37579}" type="pres">
      <dgm:prSet presAssocID="{BA076BFE-8BBA-4939-B788-B44DA221CBE5}" presName="sibTrans" presStyleLbl="sibTrans2D1" presStyleIdx="0" presStyleCnt="3"/>
      <dgm:spPr/>
      <dgm:t>
        <a:bodyPr/>
        <a:lstStyle/>
        <a:p>
          <a:endParaRPr lang="fr-FR"/>
        </a:p>
      </dgm:t>
    </dgm:pt>
    <dgm:pt modelId="{31416915-3452-448F-9B89-ED6CD9638255}" type="pres">
      <dgm:prSet presAssocID="{B21D7554-4A60-4926-95BF-C1A8A883A86A}" presName="node" presStyleLbl="node1" presStyleIdx="1" presStyleCnt="3">
        <dgm:presLayoutVars>
          <dgm:bulletEnabled val="1"/>
        </dgm:presLayoutVars>
      </dgm:prSet>
      <dgm:spPr/>
      <dgm:t>
        <a:bodyPr/>
        <a:lstStyle/>
        <a:p>
          <a:endParaRPr lang="fr-FR"/>
        </a:p>
      </dgm:t>
    </dgm:pt>
    <dgm:pt modelId="{2381C12C-D1D7-4ABB-813A-49C7363FBBB3}" type="pres">
      <dgm:prSet presAssocID="{B21D7554-4A60-4926-95BF-C1A8A883A86A}" presName="dummy" presStyleCnt="0"/>
      <dgm:spPr/>
    </dgm:pt>
    <dgm:pt modelId="{9421671D-B808-4DD3-82FC-7CAB9B4D4DFB}" type="pres">
      <dgm:prSet presAssocID="{E1A62E11-2060-42A0-A191-378ED09CC079}" presName="sibTrans" presStyleLbl="sibTrans2D1" presStyleIdx="1" presStyleCnt="3"/>
      <dgm:spPr/>
      <dgm:t>
        <a:bodyPr/>
        <a:lstStyle/>
        <a:p>
          <a:endParaRPr lang="fr-FR"/>
        </a:p>
      </dgm:t>
    </dgm:pt>
    <dgm:pt modelId="{33963EFC-EE23-4824-BCD5-B135138EC63B}" type="pres">
      <dgm:prSet presAssocID="{41377951-18EF-4A47-84BD-4BDFF8C9A513}" presName="node" presStyleLbl="node1" presStyleIdx="2" presStyleCnt="3">
        <dgm:presLayoutVars>
          <dgm:bulletEnabled val="1"/>
        </dgm:presLayoutVars>
      </dgm:prSet>
      <dgm:spPr/>
      <dgm:t>
        <a:bodyPr/>
        <a:lstStyle/>
        <a:p>
          <a:endParaRPr lang="fr-FR"/>
        </a:p>
      </dgm:t>
    </dgm:pt>
    <dgm:pt modelId="{9404263B-A38A-42F1-AA66-F2EBEC157766}" type="pres">
      <dgm:prSet presAssocID="{41377951-18EF-4A47-84BD-4BDFF8C9A513}" presName="dummy" presStyleCnt="0"/>
      <dgm:spPr/>
    </dgm:pt>
    <dgm:pt modelId="{3023CBDA-7719-4A03-BCEF-D4532A0C4FE9}" type="pres">
      <dgm:prSet presAssocID="{80A2268D-14C6-4F44-B90C-9F51E35066CC}" presName="sibTrans" presStyleLbl="sibTrans2D1" presStyleIdx="2" presStyleCnt="3"/>
      <dgm:spPr/>
      <dgm:t>
        <a:bodyPr/>
        <a:lstStyle/>
        <a:p>
          <a:endParaRPr lang="fr-FR"/>
        </a:p>
      </dgm:t>
    </dgm:pt>
  </dgm:ptLst>
  <dgm:cxnLst>
    <dgm:cxn modelId="{73FA2F8D-05AF-4CA4-84E2-9A8381470164}" srcId="{32BF2867-F841-41CF-9BC7-D2AF9CECDEBF}" destId="{41377951-18EF-4A47-84BD-4BDFF8C9A513}" srcOrd="2" destOrd="0" parTransId="{53740044-C78D-445D-84FE-F897579F9AD3}" sibTransId="{80A2268D-14C6-4F44-B90C-9F51E35066CC}"/>
    <dgm:cxn modelId="{CAA187EF-AD16-4F9E-9917-25BBD7EFC442}" type="presOf" srcId="{41377951-18EF-4A47-84BD-4BDFF8C9A513}" destId="{33963EFC-EE23-4824-BCD5-B135138EC63B}" srcOrd="0" destOrd="0" presId="urn:microsoft.com/office/officeart/2005/8/layout/radial6"/>
    <dgm:cxn modelId="{9FAFE51E-80E3-4E2B-A952-5376BFCC04C5}" type="presOf" srcId="{80A2268D-14C6-4F44-B90C-9F51E35066CC}" destId="{3023CBDA-7719-4A03-BCEF-D4532A0C4FE9}" srcOrd="0" destOrd="0" presId="urn:microsoft.com/office/officeart/2005/8/layout/radial6"/>
    <dgm:cxn modelId="{08915B36-793D-4039-A92A-AE8D5BC15893}" srcId="{58EAB642-A18F-48B1-8AA5-8FDED6050763}" destId="{32BF2867-F841-41CF-9BC7-D2AF9CECDEBF}" srcOrd="0" destOrd="0" parTransId="{1EA78BF8-882F-49C5-AFDF-01D8E2A526B1}" sibTransId="{AC7051D3-7714-489D-97B5-D11608B814C2}"/>
    <dgm:cxn modelId="{D84F9874-05A6-4D73-82AC-B13AE3D5A34E}" type="presOf" srcId="{870EEE84-D8E3-4E24-B7E3-D833BD2B5457}" destId="{266FCDA3-3191-4B58-B809-E1657399F97F}" srcOrd="0" destOrd="0" presId="urn:microsoft.com/office/officeart/2005/8/layout/radial6"/>
    <dgm:cxn modelId="{8E5C470B-5995-4DF7-92A7-A30FA969BE28}" type="presOf" srcId="{BA076BFE-8BBA-4939-B788-B44DA221CBE5}" destId="{C5EB4B96-4995-40F4-910B-9C91B2E37579}" srcOrd="0" destOrd="0" presId="urn:microsoft.com/office/officeart/2005/8/layout/radial6"/>
    <dgm:cxn modelId="{BD07F401-0016-4E8D-8A95-CE558418C75A}" srcId="{32BF2867-F841-41CF-9BC7-D2AF9CECDEBF}" destId="{B21D7554-4A60-4926-95BF-C1A8A883A86A}" srcOrd="1" destOrd="0" parTransId="{FCFB14AA-14A6-40B5-BA74-A01BCC5BEDBE}" sibTransId="{E1A62E11-2060-42A0-A191-378ED09CC079}"/>
    <dgm:cxn modelId="{33050CD4-59D0-4AB2-9DE8-AE386F068808}" type="presOf" srcId="{58EAB642-A18F-48B1-8AA5-8FDED6050763}" destId="{41F238BB-0D02-4084-955B-8175DF10B99B}" srcOrd="0" destOrd="0" presId="urn:microsoft.com/office/officeart/2005/8/layout/radial6"/>
    <dgm:cxn modelId="{5390DB1D-3799-4E7F-B79C-60ADB85090AD}" type="presOf" srcId="{B21D7554-4A60-4926-95BF-C1A8A883A86A}" destId="{31416915-3452-448F-9B89-ED6CD9638255}" srcOrd="0" destOrd="0" presId="urn:microsoft.com/office/officeart/2005/8/layout/radial6"/>
    <dgm:cxn modelId="{C3F7029E-D8F5-4B54-862B-F8C0680B6028}" srcId="{32BF2867-F841-41CF-9BC7-D2AF9CECDEBF}" destId="{870EEE84-D8E3-4E24-B7E3-D833BD2B5457}" srcOrd="0" destOrd="0" parTransId="{C081D21D-FDBD-4577-9C32-EDB3366F62FA}" sibTransId="{BA076BFE-8BBA-4939-B788-B44DA221CBE5}"/>
    <dgm:cxn modelId="{D29397B9-49BB-4510-8593-8CCF366FE293}" type="presOf" srcId="{E1A62E11-2060-42A0-A191-378ED09CC079}" destId="{9421671D-B808-4DD3-82FC-7CAB9B4D4DFB}" srcOrd="0" destOrd="0" presId="urn:microsoft.com/office/officeart/2005/8/layout/radial6"/>
    <dgm:cxn modelId="{27A1AA14-20F3-4C4E-BC8B-7A96D39F6B03}" type="presOf" srcId="{32BF2867-F841-41CF-9BC7-D2AF9CECDEBF}" destId="{008AC9D7-20D5-4AD4-853D-93DEC2AC0B4D}" srcOrd="0" destOrd="0" presId="urn:microsoft.com/office/officeart/2005/8/layout/radial6"/>
    <dgm:cxn modelId="{44F3154C-3582-413D-9EE7-92C4F7D95879}" type="presParOf" srcId="{41F238BB-0D02-4084-955B-8175DF10B99B}" destId="{008AC9D7-20D5-4AD4-853D-93DEC2AC0B4D}" srcOrd="0" destOrd="0" presId="urn:microsoft.com/office/officeart/2005/8/layout/radial6"/>
    <dgm:cxn modelId="{E82FAD05-4380-40EA-84BA-32E60063C222}" type="presParOf" srcId="{41F238BB-0D02-4084-955B-8175DF10B99B}" destId="{266FCDA3-3191-4B58-B809-E1657399F97F}" srcOrd="1" destOrd="0" presId="urn:microsoft.com/office/officeart/2005/8/layout/radial6"/>
    <dgm:cxn modelId="{37F8385D-9492-4EF1-9732-D41FEA6E6DCB}" type="presParOf" srcId="{41F238BB-0D02-4084-955B-8175DF10B99B}" destId="{FEEE2AAE-728D-4394-8E15-EF10F5E1E2FF}" srcOrd="2" destOrd="0" presId="urn:microsoft.com/office/officeart/2005/8/layout/radial6"/>
    <dgm:cxn modelId="{A9070BB9-99DC-429C-A71B-ABDBB1F650FF}" type="presParOf" srcId="{41F238BB-0D02-4084-955B-8175DF10B99B}" destId="{C5EB4B96-4995-40F4-910B-9C91B2E37579}" srcOrd="3" destOrd="0" presId="urn:microsoft.com/office/officeart/2005/8/layout/radial6"/>
    <dgm:cxn modelId="{1C7571CC-847C-48F0-ABFC-073A47C2E470}" type="presParOf" srcId="{41F238BB-0D02-4084-955B-8175DF10B99B}" destId="{31416915-3452-448F-9B89-ED6CD9638255}" srcOrd="4" destOrd="0" presId="urn:microsoft.com/office/officeart/2005/8/layout/radial6"/>
    <dgm:cxn modelId="{488F1886-0AC2-47B9-949C-4EF058808CD5}" type="presParOf" srcId="{41F238BB-0D02-4084-955B-8175DF10B99B}" destId="{2381C12C-D1D7-4ABB-813A-49C7363FBBB3}" srcOrd="5" destOrd="0" presId="urn:microsoft.com/office/officeart/2005/8/layout/radial6"/>
    <dgm:cxn modelId="{35EB660C-CB67-4511-94DA-F33210E04657}" type="presParOf" srcId="{41F238BB-0D02-4084-955B-8175DF10B99B}" destId="{9421671D-B808-4DD3-82FC-7CAB9B4D4DFB}" srcOrd="6" destOrd="0" presId="urn:microsoft.com/office/officeart/2005/8/layout/radial6"/>
    <dgm:cxn modelId="{A8A01ED1-8291-4DA4-BB02-1296A3659E4E}" type="presParOf" srcId="{41F238BB-0D02-4084-955B-8175DF10B99B}" destId="{33963EFC-EE23-4824-BCD5-B135138EC63B}" srcOrd="7" destOrd="0" presId="urn:microsoft.com/office/officeart/2005/8/layout/radial6"/>
    <dgm:cxn modelId="{3C510861-64AC-4CE7-B823-4691D78DBE23}" type="presParOf" srcId="{41F238BB-0D02-4084-955B-8175DF10B99B}" destId="{9404263B-A38A-42F1-AA66-F2EBEC157766}" srcOrd="8" destOrd="0" presId="urn:microsoft.com/office/officeart/2005/8/layout/radial6"/>
    <dgm:cxn modelId="{C516016E-CF2C-4048-BB32-AFF639C8B3F0}" type="presParOf" srcId="{41F238BB-0D02-4084-955B-8175DF10B99B}" destId="{3023CBDA-7719-4A03-BCEF-D4532A0C4FE9}" srcOrd="9" destOrd="0" presId="urn:microsoft.com/office/officeart/2005/8/layout/radial6"/>
  </dgm:cxnLst>
  <dgm:bg/>
  <dgm:whole/>
</dgm:dataModel>
</file>

<file path=ppt/diagrams/data18.xml><?xml version="1.0" encoding="utf-8"?>
<dgm:dataModel xmlns:dgm="http://schemas.openxmlformats.org/drawingml/2006/diagram" xmlns:a="http://schemas.openxmlformats.org/drawingml/2006/main">
  <dgm:ptLst>
    <dgm:pt modelId="{562B3218-4D68-4F0C-A9F5-88A1B3CEA107}" type="doc">
      <dgm:prSet loTypeId="urn:microsoft.com/office/officeart/2005/8/layout/arrow2" loCatId="process" qsTypeId="urn:microsoft.com/office/officeart/2005/8/quickstyle/simple1" qsCatId="simple" csTypeId="urn:microsoft.com/office/officeart/2005/8/colors/accent1_2" csCatId="accent1" phldr="1"/>
      <dgm:spPr/>
    </dgm:pt>
    <dgm:pt modelId="{F4A29121-F279-4A0F-9E62-E30970394713}">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algn="ctr" rtl="1"/>
          <a:r>
            <a:rPr lang="ar-TN" sz="1600" b="1" dirty="0" smtClean="0">
              <a:latin typeface="Sakkal Majalla" pitchFamily="2" charset="-78"/>
              <a:cs typeface="Sakkal Majalla" pitchFamily="2" charset="-78"/>
            </a:rPr>
            <a:t>في </a:t>
          </a:r>
          <a:r>
            <a:rPr lang="ar-TN" sz="1600" b="1" dirty="0" smtClean="0">
              <a:solidFill>
                <a:srgbClr val="FF0000"/>
              </a:solidFill>
              <a:latin typeface="Sakkal Majalla" pitchFamily="2" charset="-78"/>
              <a:cs typeface="Sakkal Majalla" pitchFamily="2" charset="-78"/>
            </a:rPr>
            <a:t>أجل 7 أيّام </a:t>
          </a:r>
          <a:r>
            <a:rPr lang="ar-TN" sz="1600" b="1" dirty="0" smtClean="0">
              <a:latin typeface="Sakkal Majalla" pitchFamily="2" charset="-78"/>
              <a:cs typeface="Sakkal Majalla" pitchFamily="2" charset="-78"/>
            </a:rPr>
            <a:t>من تاريخ  الإعلام بقرار التحويل</a:t>
          </a:r>
          <a:endParaRPr lang="fr-FR" sz="1600" dirty="0"/>
        </a:p>
      </dgm:t>
    </dgm:pt>
    <dgm:pt modelId="{DDF61EA1-6358-44FC-9EBA-6BCBDC92DAEA}" type="parTrans" cxnId="{847095F6-7D84-47A6-89E3-BB3B1CECDED5}">
      <dgm:prSet/>
      <dgm:spPr/>
      <dgm:t>
        <a:bodyPr/>
        <a:lstStyle/>
        <a:p>
          <a:endParaRPr lang="fr-FR"/>
        </a:p>
      </dgm:t>
    </dgm:pt>
    <dgm:pt modelId="{CC4449BB-FDBF-4438-A882-2F1011140344}" type="sibTrans" cxnId="{847095F6-7D84-47A6-89E3-BB3B1CECDED5}">
      <dgm:prSet/>
      <dgm:spPr/>
      <dgm:t>
        <a:bodyPr/>
        <a:lstStyle/>
        <a:p>
          <a:endParaRPr lang="fr-FR"/>
        </a:p>
      </dgm:t>
    </dgm:pt>
    <dgm:pt modelId="{874EA65D-12EA-41D7-9A1A-4158D90CCD99}">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algn="ctr" rtl="1"/>
          <a:r>
            <a:rPr lang="ar-TN" sz="1600" b="1" dirty="0" smtClean="0">
              <a:latin typeface="Sakkal Majalla" pitchFamily="2" charset="-78"/>
              <a:cs typeface="Sakkal Majalla" pitchFamily="2" charset="-78"/>
            </a:rPr>
            <a:t>يمكن للوالي الاعتراض على قرار تحويل الاعتمادات</a:t>
          </a:r>
          <a:endParaRPr lang="fr-FR" sz="1600" b="1" dirty="0">
            <a:latin typeface="Sakkal Majalla" pitchFamily="2" charset="-78"/>
            <a:cs typeface="Sakkal Majalla" pitchFamily="2" charset="-78"/>
          </a:endParaRPr>
        </a:p>
      </dgm:t>
    </dgm:pt>
    <dgm:pt modelId="{C8E20845-8952-48B0-AB2A-969BF2195B5D}" type="parTrans" cxnId="{C02BFF60-8FB9-4B8C-813D-0B1BB2DD4374}">
      <dgm:prSet/>
      <dgm:spPr/>
      <dgm:t>
        <a:bodyPr/>
        <a:lstStyle/>
        <a:p>
          <a:endParaRPr lang="fr-FR"/>
        </a:p>
      </dgm:t>
    </dgm:pt>
    <dgm:pt modelId="{F3907788-38A1-4575-8018-43F6C37E9C2A}" type="sibTrans" cxnId="{C02BFF60-8FB9-4B8C-813D-0B1BB2DD4374}">
      <dgm:prSet/>
      <dgm:spPr/>
      <dgm:t>
        <a:bodyPr/>
        <a:lstStyle/>
        <a:p>
          <a:endParaRPr lang="fr-FR"/>
        </a:p>
      </dgm:t>
    </dgm:pt>
    <dgm:pt modelId="{F744D30F-BEBE-49DF-872C-6F0EDAA2DDFC}">
      <dgm:prSet phldrT="[Texte]"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lstStyle/>
        <a:p>
          <a:pPr algn="ctr" rtl="1"/>
          <a:r>
            <a:rPr lang="ar-TN" sz="1600" b="1" dirty="0" smtClean="0">
              <a:latin typeface="Sakkal Majalla" pitchFamily="2" charset="-78"/>
              <a:cs typeface="Sakkal Majalla" pitchFamily="2" charset="-78"/>
            </a:rPr>
            <a:t>تبت هيئة محكمة المحاسبات المختصّة ترابيّا في </a:t>
          </a:r>
          <a:r>
            <a:rPr lang="ar-TN" sz="1600" b="1" dirty="0" smtClean="0">
              <a:solidFill>
                <a:srgbClr val="FF0000"/>
              </a:solidFill>
              <a:latin typeface="Sakkal Majalla" pitchFamily="2" charset="-78"/>
              <a:cs typeface="Sakkal Majalla" pitchFamily="2" charset="-78"/>
            </a:rPr>
            <a:t>أجل أقصاه 15 يوما</a:t>
          </a:r>
          <a:endParaRPr lang="fr-FR" sz="1600" b="1" dirty="0">
            <a:solidFill>
              <a:srgbClr val="FF0000"/>
            </a:solidFill>
            <a:latin typeface="Sakkal Majalla" pitchFamily="2" charset="-78"/>
            <a:cs typeface="Sakkal Majalla" pitchFamily="2" charset="-78"/>
          </a:endParaRPr>
        </a:p>
      </dgm:t>
    </dgm:pt>
    <dgm:pt modelId="{41AE6F86-A2B2-4332-B80E-3B462E9F9E8A}" type="parTrans" cxnId="{C3D5A930-825E-44AC-B250-ECE234103FB2}">
      <dgm:prSet/>
      <dgm:spPr/>
      <dgm:t>
        <a:bodyPr/>
        <a:lstStyle/>
        <a:p>
          <a:endParaRPr lang="fr-FR"/>
        </a:p>
      </dgm:t>
    </dgm:pt>
    <dgm:pt modelId="{EC1A936E-582A-4065-8F9C-73E71B891855}" type="sibTrans" cxnId="{C3D5A930-825E-44AC-B250-ECE234103FB2}">
      <dgm:prSet/>
      <dgm:spPr/>
      <dgm:t>
        <a:bodyPr/>
        <a:lstStyle/>
        <a:p>
          <a:endParaRPr lang="fr-FR"/>
        </a:p>
      </dgm:t>
    </dgm:pt>
    <dgm:pt modelId="{368C63E7-0D40-46D0-BB3C-3867C80CE3EE}">
      <dgm:prSet custT="1">
        <dgm:style>
          <a:lnRef idx="2">
            <a:schemeClr val="dk1"/>
          </a:lnRef>
          <a:fillRef idx="1">
            <a:schemeClr val="lt1"/>
          </a:fillRef>
          <a:effectRef idx="0">
            <a:schemeClr val="dk1"/>
          </a:effectRef>
          <a:fontRef idx="minor">
            <a:schemeClr val="dk1"/>
          </a:fontRef>
        </dgm:style>
      </dgm:prSet>
      <dgm:spPr>
        <a:solidFill>
          <a:schemeClr val="accent5">
            <a:lumMod val="40000"/>
            <a:lumOff val="60000"/>
          </a:schemeClr>
        </a:solidFill>
      </dgm:spPr>
      <dgm:t>
        <a:bodyPr anchor="ctr" anchorCtr="0"/>
        <a:lstStyle/>
        <a:p>
          <a:pPr algn="ctr" rtl="1"/>
          <a:r>
            <a:rPr lang="ar-TN" sz="1600" b="1" dirty="0" smtClean="0">
              <a:latin typeface="Sakkal Majalla" pitchFamily="2" charset="-78"/>
              <a:cs typeface="Sakkal Majalla" pitchFamily="2" charset="-78"/>
            </a:rPr>
            <a:t>بناء على طلب من أمين المال الجهوي</a:t>
          </a:r>
          <a:endParaRPr lang="fr-FR" sz="1600" b="1" dirty="0">
            <a:latin typeface="Sakkal Majalla" pitchFamily="2" charset="-78"/>
            <a:cs typeface="Sakkal Majalla" pitchFamily="2" charset="-78"/>
          </a:endParaRPr>
        </a:p>
      </dgm:t>
    </dgm:pt>
    <dgm:pt modelId="{86C1A576-63A3-4864-A20E-E0F2177A918E}" type="parTrans" cxnId="{57E38C69-068E-42BC-875E-8E1EC6A17CD3}">
      <dgm:prSet/>
      <dgm:spPr/>
      <dgm:t>
        <a:bodyPr/>
        <a:lstStyle/>
        <a:p>
          <a:endParaRPr lang="fr-FR"/>
        </a:p>
      </dgm:t>
    </dgm:pt>
    <dgm:pt modelId="{877923BF-B3E5-4260-AA6D-2DA26FFD1B81}" type="sibTrans" cxnId="{57E38C69-068E-42BC-875E-8E1EC6A17CD3}">
      <dgm:prSet/>
      <dgm:spPr/>
      <dgm:t>
        <a:bodyPr/>
        <a:lstStyle/>
        <a:p>
          <a:endParaRPr lang="fr-FR"/>
        </a:p>
      </dgm:t>
    </dgm:pt>
    <dgm:pt modelId="{8D86D641-AE25-45A9-99A1-46E65F75002A}" type="pres">
      <dgm:prSet presAssocID="{562B3218-4D68-4F0C-A9F5-88A1B3CEA107}" presName="arrowDiagram" presStyleCnt="0">
        <dgm:presLayoutVars>
          <dgm:chMax val="5"/>
          <dgm:dir/>
          <dgm:resizeHandles val="exact"/>
        </dgm:presLayoutVars>
      </dgm:prSet>
      <dgm:spPr/>
    </dgm:pt>
    <dgm:pt modelId="{CA0254A8-28DC-4069-AF8B-5E06228CB163}" type="pres">
      <dgm:prSet presAssocID="{562B3218-4D68-4F0C-A9F5-88A1B3CEA107}" presName="arrow" presStyleLbl="bgShp" presStyleIdx="0" presStyleCn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pt>
    <dgm:pt modelId="{9A37A0A5-48FE-496C-B9DB-AAD88AF1655E}" type="pres">
      <dgm:prSet presAssocID="{562B3218-4D68-4F0C-A9F5-88A1B3CEA107}" presName="arrowDiagram4" presStyleCnt="0"/>
      <dgm:spPr/>
    </dgm:pt>
    <dgm:pt modelId="{C65DF4BF-822C-443B-A614-2CDA1FE494F7}" type="pres">
      <dgm:prSet presAssocID="{F4A29121-F279-4A0F-9E62-E30970394713}" presName="bullet4a" presStyleLbl="node1" presStyleIdx="0" presStyleCnt="4">
        <dgm:style>
          <a:lnRef idx="2">
            <a:schemeClr val="dk1"/>
          </a:lnRef>
          <a:fillRef idx="1">
            <a:schemeClr val="lt1"/>
          </a:fillRef>
          <a:effectRef idx="0">
            <a:schemeClr val="dk1"/>
          </a:effectRef>
          <a:fontRef idx="minor">
            <a:schemeClr val="dk1"/>
          </a:fontRef>
        </dgm:style>
      </dgm:prSet>
      <dgm:spPr>
        <a:solidFill>
          <a:schemeClr val="tx1"/>
        </a:solidFill>
      </dgm:spPr>
    </dgm:pt>
    <dgm:pt modelId="{8B2D3964-2D15-4EB7-B075-160DAD092DF8}" type="pres">
      <dgm:prSet presAssocID="{F4A29121-F279-4A0F-9E62-E30970394713}" presName="textBox4a" presStyleLbl="revTx" presStyleIdx="0" presStyleCnt="4" custScaleX="100823" custScaleY="93922" custLinFactNeighborX="5794" custLinFactNeighborY="0">
        <dgm:presLayoutVars>
          <dgm:bulletEnabled val="1"/>
        </dgm:presLayoutVars>
      </dgm:prSet>
      <dgm:spPr/>
      <dgm:t>
        <a:bodyPr/>
        <a:lstStyle/>
        <a:p>
          <a:endParaRPr lang="fr-FR"/>
        </a:p>
      </dgm:t>
    </dgm:pt>
    <dgm:pt modelId="{DD16DD74-647F-4A9D-A03F-1393240981A4}" type="pres">
      <dgm:prSet presAssocID="{368C63E7-0D40-46D0-BB3C-3867C80CE3EE}" presName="bullet4b" presStyleLbl="node1" presStyleIdx="1" presStyleCnt="4">
        <dgm:style>
          <a:lnRef idx="2">
            <a:schemeClr val="dk1"/>
          </a:lnRef>
          <a:fillRef idx="1">
            <a:schemeClr val="lt1"/>
          </a:fillRef>
          <a:effectRef idx="0">
            <a:schemeClr val="dk1"/>
          </a:effectRef>
          <a:fontRef idx="minor">
            <a:schemeClr val="dk1"/>
          </a:fontRef>
        </dgm:style>
      </dgm:prSet>
      <dgm:spPr>
        <a:solidFill>
          <a:schemeClr val="tx1"/>
        </a:solidFill>
      </dgm:spPr>
    </dgm:pt>
    <dgm:pt modelId="{B36067D1-A2E0-4941-9DED-60598BB27880}" type="pres">
      <dgm:prSet presAssocID="{368C63E7-0D40-46D0-BB3C-3867C80CE3EE}" presName="textBox4b" presStyleLbl="revTx" presStyleIdx="1" presStyleCnt="4" custScaleY="35876" custLinFactNeighborX="4718" custLinFactNeighborY="-26642">
        <dgm:presLayoutVars>
          <dgm:bulletEnabled val="1"/>
        </dgm:presLayoutVars>
      </dgm:prSet>
      <dgm:spPr/>
      <dgm:t>
        <a:bodyPr/>
        <a:lstStyle/>
        <a:p>
          <a:endParaRPr lang="fr-FR"/>
        </a:p>
      </dgm:t>
    </dgm:pt>
    <dgm:pt modelId="{B0F5FB9A-12A0-4BBD-8089-37EEBF41651E}" type="pres">
      <dgm:prSet presAssocID="{874EA65D-12EA-41D7-9A1A-4158D90CCD99}" presName="bullet4c" presStyleLbl="node1" presStyleIdx="2" presStyleCnt="4">
        <dgm:style>
          <a:lnRef idx="2">
            <a:schemeClr val="dk1"/>
          </a:lnRef>
          <a:fillRef idx="1">
            <a:schemeClr val="lt1"/>
          </a:fillRef>
          <a:effectRef idx="0">
            <a:schemeClr val="dk1"/>
          </a:effectRef>
          <a:fontRef idx="minor">
            <a:schemeClr val="dk1"/>
          </a:fontRef>
        </dgm:style>
      </dgm:prSet>
      <dgm:spPr>
        <a:solidFill>
          <a:schemeClr val="tx1"/>
        </a:solidFill>
      </dgm:spPr>
    </dgm:pt>
    <dgm:pt modelId="{BFB87267-6AA3-4D50-9B57-0C33DD0DBEBA}" type="pres">
      <dgm:prSet presAssocID="{874EA65D-12EA-41D7-9A1A-4158D90CCD99}" presName="textBox4c" presStyleLbl="revTx" presStyleIdx="2" presStyleCnt="4" custScaleY="33954" custLinFactNeighborX="11831" custLinFactNeighborY="-29636">
        <dgm:presLayoutVars>
          <dgm:bulletEnabled val="1"/>
        </dgm:presLayoutVars>
      </dgm:prSet>
      <dgm:spPr/>
      <dgm:t>
        <a:bodyPr/>
        <a:lstStyle/>
        <a:p>
          <a:endParaRPr lang="fr-FR"/>
        </a:p>
      </dgm:t>
    </dgm:pt>
    <dgm:pt modelId="{B604F521-1167-4467-AB83-13C19E22E7CD}" type="pres">
      <dgm:prSet presAssocID="{F744D30F-BEBE-49DF-872C-6F0EDAA2DDFC}" presName="bullet4d" presStyleLbl="node1" presStyleIdx="3" presStyleCnt="4">
        <dgm:style>
          <a:lnRef idx="2">
            <a:schemeClr val="dk1"/>
          </a:lnRef>
          <a:fillRef idx="1">
            <a:schemeClr val="lt1"/>
          </a:fillRef>
          <a:effectRef idx="0">
            <a:schemeClr val="dk1"/>
          </a:effectRef>
          <a:fontRef idx="minor">
            <a:schemeClr val="dk1"/>
          </a:fontRef>
        </dgm:style>
      </dgm:prSet>
      <dgm:spPr>
        <a:solidFill>
          <a:schemeClr val="tx1"/>
        </a:solidFill>
      </dgm:spPr>
    </dgm:pt>
    <dgm:pt modelId="{3970300D-26FF-48F4-AFDE-DBA109DA2C52}" type="pres">
      <dgm:prSet presAssocID="{F744D30F-BEBE-49DF-872C-6F0EDAA2DDFC}" presName="textBox4d" presStyleLbl="revTx" presStyleIdx="3" presStyleCnt="4" custScaleX="119219" custScaleY="35629" custLinFactNeighborX="29456" custLinFactNeighborY="-30785">
        <dgm:presLayoutVars>
          <dgm:bulletEnabled val="1"/>
        </dgm:presLayoutVars>
      </dgm:prSet>
      <dgm:spPr/>
      <dgm:t>
        <a:bodyPr/>
        <a:lstStyle/>
        <a:p>
          <a:endParaRPr lang="fr-FR"/>
        </a:p>
      </dgm:t>
    </dgm:pt>
  </dgm:ptLst>
  <dgm:cxnLst>
    <dgm:cxn modelId="{C3D5A930-825E-44AC-B250-ECE234103FB2}" srcId="{562B3218-4D68-4F0C-A9F5-88A1B3CEA107}" destId="{F744D30F-BEBE-49DF-872C-6F0EDAA2DDFC}" srcOrd="3" destOrd="0" parTransId="{41AE6F86-A2B2-4332-B80E-3B462E9F9E8A}" sibTransId="{EC1A936E-582A-4065-8F9C-73E71B891855}"/>
    <dgm:cxn modelId="{6B3ED347-E5C3-40E4-84AF-4F9C5D5D47E8}" type="presOf" srcId="{F4A29121-F279-4A0F-9E62-E30970394713}" destId="{8B2D3964-2D15-4EB7-B075-160DAD092DF8}" srcOrd="0" destOrd="0" presId="urn:microsoft.com/office/officeart/2005/8/layout/arrow2"/>
    <dgm:cxn modelId="{700322DA-3C7B-4BB5-84CA-8740F1EE3D4C}" type="presOf" srcId="{562B3218-4D68-4F0C-A9F5-88A1B3CEA107}" destId="{8D86D641-AE25-45A9-99A1-46E65F75002A}" srcOrd="0" destOrd="0" presId="urn:microsoft.com/office/officeart/2005/8/layout/arrow2"/>
    <dgm:cxn modelId="{26D63324-1B06-4041-9D51-61CBD3677BD2}" type="presOf" srcId="{F744D30F-BEBE-49DF-872C-6F0EDAA2DDFC}" destId="{3970300D-26FF-48F4-AFDE-DBA109DA2C52}" srcOrd="0" destOrd="0" presId="urn:microsoft.com/office/officeart/2005/8/layout/arrow2"/>
    <dgm:cxn modelId="{84B9590F-C7BC-4E65-B6FA-36B0C6A7C7CB}" type="presOf" srcId="{874EA65D-12EA-41D7-9A1A-4158D90CCD99}" destId="{BFB87267-6AA3-4D50-9B57-0C33DD0DBEBA}" srcOrd="0" destOrd="0" presId="urn:microsoft.com/office/officeart/2005/8/layout/arrow2"/>
    <dgm:cxn modelId="{C02BFF60-8FB9-4B8C-813D-0B1BB2DD4374}" srcId="{562B3218-4D68-4F0C-A9F5-88A1B3CEA107}" destId="{874EA65D-12EA-41D7-9A1A-4158D90CCD99}" srcOrd="2" destOrd="0" parTransId="{C8E20845-8952-48B0-AB2A-969BF2195B5D}" sibTransId="{F3907788-38A1-4575-8018-43F6C37E9C2A}"/>
    <dgm:cxn modelId="{57E38C69-068E-42BC-875E-8E1EC6A17CD3}" srcId="{562B3218-4D68-4F0C-A9F5-88A1B3CEA107}" destId="{368C63E7-0D40-46D0-BB3C-3867C80CE3EE}" srcOrd="1" destOrd="0" parTransId="{86C1A576-63A3-4864-A20E-E0F2177A918E}" sibTransId="{877923BF-B3E5-4260-AA6D-2DA26FFD1B81}"/>
    <dgm:cxn modelId="{847095F6-7D84-47A6-89E3-BB3B1CECDED5}" srcId="{562B3218-4D68-4F0C-A9F5-88A1B3CEA107}" destId="{F4A29121-F279-4A0F-9E62-E30970394713}" srcOrd="0" destOrd="0" parTransId="{DDF61EA1-6358-44FC-9EBA-6BCBDC92DAEA}" sibTransId="{CC4449BB-FDBF-4438-A882-2F1011140344}"/>
    <dgm:cxn modelId="{36A18A7F-ED8A-4DB2-BD33-DCC4D13BE3AD}" type="presOf" srcId="{368C63E7-0D40-46D0-BB3C-3867C80CE3EE}" destId="{B36067D1-A2E0-4941-9DED-60598BB27880}" srcOrd="0" destOrd="0" presId="urn:microsoft.com/office/officeart/2005/8/layout/arrow2"/>
    <dgm:cxn modelId="{936D5096-D1FD-445F-AA4B-93F81524D28E}" type="presParOf" srcId="{8D86D641-AE25-45A9-99A1-46E65F75002A}" destId="{CA0254A8-28DC-4069-AF8B-5E06228CB163}" srcOrd="0" destOrd="0" presId="urn:microsoft.com/office/officeart/2005/8/layout/arrow2"/>
    <dgm:cxn modelId="{AE783E13-1C92-413B-87BA-02F51C7E9B37}" type="presParOf" srcId="{8D86D641-AE25-45A9-99A1-46E65F75002A}" destId="{9A37A0A5-48FE-496C-B9DB-AAD88AF1655E}" srcOrd="1" destOrd="0" presId="urn:microsoft.com/office/officeart/2005/8/layout/arrow2"/>
    <dgm:cxn modelId="{792509CF-9005-40E5-A826-D21198E7883A}" type="presParOf" srcId="{9A37A0A5-48FE-496C-B9DB-AAD88AF1655E}" destId="{C65DF4BF-822C-443B-A614-2CDA1FE494F7}" srcOrd="0" destOrd="0" presId="urn:microsoft.com/office/officeart/2005/8/layout/arrow2"/>
    <dgm:cxn modelId="{B551F73B-EF16-4A97-8707-630854E117F0}" type="presParOf" srcId="{9A37A0A5-48FE-496C-B9DB-AAD88AF1655E}" destId="{8B2D3964-2D15-4EB7-B075-160DAD092DF8}" srcOrd="1" destOrd="0" presId="urn:microsoft.com/office/officeart/2005/8/layout/arrow2"/>
    <dgm:cxn modelId="{699B42CB-4C22-4978-8ADC-972BFE101226}" type="presParOf" srcId="{9A37A0A5-48FE-496C-B9DB-AAD88AF1655E}" destId="{DD16DD74-647F-4A9D-A03F-1393240981A4}" srcOrd="2" destOrd="0" presId="urn:microsoft.com/office/officeart/2005/8/layout/arrow2"/>
    <dgm:cxn modelId="{29E1C6CE-417B-4A66-A702-33A2F9C4BBA5}" type="presParOf" srcId="{9A37A0A5-48FE-496C-B9DB-AAD88AF1655E}" destId="{B36067D1-A2E0-4941-9DED-60598BB27880}" srcOrd="3" destOrd="0" presId="urn:microsoft.com/office/officeart/2005/8/layout/arrow2"/>
    <dgm:cxn modelId="{A500EDE3-EA9E-4786-B3E9-578C005E5ED1}" type="presParOf" srcId="{9A37A0A5-48FE-496C-B9DB-AAD88AF1655E}" destId="{B0F5FB9A-12A0-4BBD-8089-37EEBF41651E}" srcOrd="4" destOrd="0" presId="urn:microsoft.com/office/officeart/2005/8/layout/arrow2"/>
    <dgm:cxn modelId="{732A6EF0-823D-4DB5-BE05-8B3639D7AF7A}" type="presParOf" srcId="{9A37A0A5-48FE-496C-B9DB-AAD88AF1655E}" destId="{BFB87267-6AA3-4D50-9B57-0C33DD0DBEBA}" srcOrd="5" destOrd="0" presId="urn:microsoft.com/office/officeart/2005/8/layout/arrow2"/>
    <dgm:cxn modelId="{D2844AA1-EC76-4FD2-B1D3-AF94045A2710}" type="presParOf" srcId="{9A37A0A5-48FE-496C-B9DB-AAD88AF1655E}" destId="{B604F521-1167-4467-AB83-13C19E22E7CD}" srcOrd="6" destOrd="0" presId="urn:microsoft.com/office/officeart/2005/8/layout/arrow2"/>
    <dgm:cxn modelId="{8162604E-F314-47F4-A64E-A5CFF286B1E9}" type="presParOf" srcId="{9A37A0A5-48FE-496C-B9DB-AAD88AF1655E}" destId="{3970300D-26FF-48F4-AFDE-DBA109DA2C52}" srcOrd="7" destOrd="0" presId="urn:microsoft.com/office/officeart/2005/8/layout/arrow2"/>
  </dgm:cxnLst>
  <dgm:bg>
    <a:noFill/>
  </dgm:bg>
  <dgm:whole/>
</dgm:dataModel>
</file>

<file path=ppt/diagrams/data19.xml><?xml version="1.0" encoding="utf-8"?>
<dgm:dataModel xmlns:dgm="http://schemas.openxmlformats.org/drawingml/2006/diagram" xmlns:a="http://schemas.openxmlformats.org/drawingml/2006/main">
  <dgm:ptLst>
    <dgm:pt modelId="{C86E7B04-6FE7-4A54-A26A-E4A9B7BEDF8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880D38C2-5316-44B2-B4CE-43DA9EA41872}">
      <dgm:prSet phldrT="[Texte]" custT="1">
        <dgm:style>
          <a:lnRef idx="2">
            <a:schemeClr val="dk1"/>
          </a:lnRef>
          <a:fillRef idx="1">
            <a:schemeClr val="lt1"/>
          </a:fillRef>
          <a:effectRef idx="0">
            <a:schemeClr val="dk1"/>
          </a:effectRef>
          <a:fontRef idx="minor">
            <a:schemeClr val="dk1"/>
          </a:fontRef>
        </dgm:style>
      </dgm:prSet>
      <dgm:spPr>
        <a:solidFill>
          <a:schemeClr val="accent6">
            <a:lumMod val="20000"/>
            <a:lumOff val="80000"/>
          </a:schemeClr>
        </a:solidFill>
      </dgm:spPr>
      <dgm:t>
        <a:bodyPr/>
        <a:lstStyle/>
        <a:p>
          <a:r>
            <a:rPr lang="ar-TN" sz="2800" b="1" dirty="0" smtClean="0">
              <a:latin typeface="Sakkal Majalla" pitchFamily="2" charset="-78"/>
              <a:cs typeface="Sakkal Majalla" pitchFamily="2" charset="-78"/>
            </a:rPr>
            <a:t>الأطراف المخوّل لها الطّعن</a:t>
          </a:r>
          <a:endParaRPr lang="fr-FR" sz="2800" b="1" dirty="0">
            <a:latin typeface="Sakkal Majalla" pitchFamily="2" charset="-78"/>
            <a:cs typeface="Sakkal Majalla" pitchFamily="2" charset="-78"/>
          </a:endParaRPr>
        </a:p>
      </dgm:t>
    </dgm:pt>
    <dgm:pt modelId="{0FE10952-B9DE-4EC4-9F5B-C6E7619A7A54}" type="parTrans" cxnId="{15B7E7AE-FB2A-400D-ABE7-AF51F17FCB6D}">
      <dgm:prSet/>
      <dgm:spPr/>
      <dgm:t>
        <a:bodyPr/>
        <a:lstStyle/>
        <a:p>
          <a:endParaRPr lang="fr-FR"/>
        </a:p>
      </dgm:t>
    </dgm:pt>
    <dgm:pt modelId="{86204C61-E690-4936-95FD-C591516FBC9B}" type="sibTrans" cxnId="{15B7E7AE-FB2A-400D-ABE7-AF51F17FCB6D}">
      <dgm:prSet/>
      <dgm:spPr/>
      <dgm:t>
        <a:bodyPr/>
        <a:lstStyle/>
        <a:p>
          <a:endParaRPr lang="fr-FR"/>
        </a:p>
      </dgm:t>
    </dgm:pt>
    <dgm:pt modelId="{945FDCA3-2C1C-43BE-8421-6591C3293959}">
      <dgm:prSet phldrT="[Texte]" custT="1">
        <dgm:style>
          <a:lnRef idx="2">
            <a:schemeClr val="dk1"/>
          </a:lnRef>
          <a:fillRef idx="1">
            <a:schemeClr val="lt1"/>
          </a:fillRef>
          <a:effectRef idx="0">
            <a:schemeClr val="dk1"/>
          </a:effectRef>
          <a:fontRef idx="minor">
            <a:schemeClr val="dk1"/>
          </a:fontRef>
        </dgm:style>
      </dgm:prSet>
      <dgm:spPr>
        <a:solidFill>
          <a:schemeClr val="accent6">
            <a:lumMod val="20000"/>
            <a:lumOff val="80000"/>
          </a:schemeClr>
        </a:solidFill>
      </dgm:spPr>
      <dgm:t>
        <a:bodyPr anchor="ctr" anchorCtr="1"/>
        <a:lstStyle/>
        <a:p>
          <a:pPr rtl="1"/>
          <a:r>
            <a:rPr lang="ar-TN" sz="2800" b="1" dirty="0" smtClean="0">
              <a:latin typeface="Sakkal Majalla" pitchFamily="2" charset="-78"/>
              <a:cs typeface="Sakkal Majalla" pitchFamily="2" charset="-78"/>
            </a:rPr>
            <a:t>المطالبين بالضّرائب المحليّة بالبلديّة المعنية</a:t>
          </a:r>
          <a:endParaRPr lang="fr-FR" sz="2800" b="1" dirty="0">
            <a:latin typeface="Sakkal Majalla" pitchFamily="2" charset="-78"/>
            <a:cs typeface="Sakkal Majalla" pitchFamily="2" charset="-78"/>
          </a:endParaRPr>
        </a:p>
      </dgm:t>
    </dgm:pt>
    <dgm:pt modelId="{BFB706A5-CFFE-4D46-BBF1-ED9604BC7F12}" type="parTrans" cxnId="{505BBC8D-635E-48DE-873B-F9581A67BEA6}">
      <dgm:prSet>
        <dgm:style>
          <a:lnRef idx="2">
            <a:schemeClr val="dk1"/>
          </a:lnRef>
          <a:fillRef idx="0">
            <a:schemeClr val="dk1"/>
          </a:fillRef>
          <a:effectRef idx="1">
            <a:schemeClr val="dk1"/>
          </a:effectRef>
          <a:fontRef idx="minor">
            <a:schemeClr val="tx1"/>
          </a:fontRef>
        </dgm:style>
      </dgm:prSet>
      <dgm:spPr/>
      <dgm:t>
        <a:bodyPr/>
        <a:lstStyle/>
        <a:p>
          <a:endParaRPr lang="fr-FR"/>
        </a:p>
      </dgm:t>
    </dgm:pt>
    <dgm:pt modelId="{C5DB18AB-69A4-4353-A6ED-6E26013F550F}" type="sibTrans" cxnId="{505BBC8D-635E-48DE-873B-F9581A67BEA6}">
      <dgm:prSet/>
      <dgm:spPr/>
      <dgm:t>
        <a:bodyPr/>
        <a:lstStyle/>
        <a:p>
          <a:endParaRPr lang="fr-FR"/>
        </a:p>
      </dgm:t>
    </dgm:pt>
    <dgm:pt modelId="{708E295B-981B-4B5F-AFC2-FB30E8C30EC0}">
      <dgm:prSet phldrT="[Texte]" custT="1">
        <dgm:style>
          <a:lnRef idx="2">
            <a:schemeClr val="dk1"/>
          </a:lnRef>
          <a:fillRef idx="1">
            <a:schemeClr val="lt1"/>
          </a:fillRef>
          <a:effectRef idx="0">
            <a:schemeClr val="dk1"/>
          </a:effectRef>
          <a:fontRef idx="minor">
            <a:schemeClr val="dk1"/>
          </a:fontRef>
        </dgm:style>
      </dgm:prSet>
      <dgm:spPr>
        <a:solidFill>
          <a:schemeClr val="accent6">
            <a:lumMod val="20000"/>
            <a:lumOff val="80000"/>
          </a:schemeClr>
        </a:solidFill>
      </dgm:spPr>
      <dgm:t>
        <a:bodyPr/>
        <a:lstStyle/>
        <a:p>
          <a:r>
            <a:rPr lang="ar-TN" sz="2800" b="1" dirty="0" smtClean="0">
              <a:latin typeface="Sakkal Majalla" pitchFamily="2" charset="-78"/>
              <a:cs typeface="Sakkal Majalla" pitchFamily="2" charset="-78"/>
            </a:rPr>
            <a:t>ممثّل السّلطة المركزيّة</a:t>
          </a:r>
          <a:endParaRPr lang="fr-FR" sz="2800" b="1" dirty="0">
            <a:latin typeface="Sakkal Majalla" pitchFamily="2" charset="-78"/>
            <a:cs typeface="Sakkal Majalla" pitchFamily="2" charset="-78"/>
          </a:endParaRPr>
        </a:p>
      </dgm:t>
    </dgm:pt>
    <dgm:pt modelId="{FD8028E8-8BCD-48F4-AB3C-5AB55EFC8646}" type="sibTrans" cxnId="{BD0CFF32-2A58-4B69-8F63-2A6B90FAA739}">
      <dgm:prSet/>
      <dgm:spPr/>
      <dgm:t>
        <a:bodyPr/>
        <a:lstStyle/>
        <a:p>
          <a:endParaRPr lang="fr-FR"/>
        </a:p>
      </dgm:t>
    </dgm:pt>
    <dgm:pt modelId="{2600E91A-5113-4735-B75D-F2C6033A4AD4}" type="parTrans" cxnId="{BD0CFF32-2A58-4B69-8F63-2A6B90FAA739}">
      <dgm:prSet>
        <dgm:style>
          <a:lnRef idx="2">
            <a:schemeClr val="dk1"/>
          </a:lnRef>
          <a:fillRef idx="0">
            <a:schemeClr val="dk1"/>
          </a:fillRef>
          <a:effectRef idx="1">
            <a:schemeClr val="dk1"/>
          </a:effectRef>
          <a:fontRef idx="minor">
            <a:schemeClr val="tx1"/>
          </a:fontRef>
        </dgm:style>
      </dgm:prSet>
      <dgm:spPr/>
      <dgm:t>
        <a:bodyPr/>
        <a:lstStyle/>
        <a:p>
          <a:endParaRPr lang="fr-FR"/>
        </a:p>
      </dgm:t>
    </dgm:pt>
    <dgm:pt modelId="{0242D16F-E056-412E-BFC5-FCB4D7AEBBDA}" type="pres">
      <dgm:prSet presAssocID="{C86E7B04-6FE7-4A54-A26A-E4A9B7BEDF88}" presName="hierChild1" presStyleCnt="0">
        <dgm:presLayoutVars>
          <dgm:chPref val="1"/>
          <dgm:dir/>
          <dgm:animOne val="branch"/>
          <dgm:animLvl val="lvl"/>
          <dgm:resizeHandles/>
        </dgm:presLayoutVars>
      </dgm:prSet>
      <dgm:spPr/>
      <dgm:t>
        <a:bodyPr/>
        <a:lstStyle/>
        <a:p>
          <a:endParaRPr lang="fr-FR"/>
        </a:p>
      </dgm:t>
    </dgm:pt>
    <dgm:pt modelId="{8FBAE499-E140-4328-A0E2-E2E082B3D475}" type="pres">
      <dgm:prSet presAssocID="{880D38C2-5316-44B2-B4CE-43DA9EA41872}" presName="hierRoot1" presStyleCnt="0"/>
      <dgm:spPr/>
    </dgm:pt>
    <dgm:pt modelId="{16153752-900C-4E44-AA02-02B64B4F0B81}" type="pres">
      <dgm:prSet presAssocID="{880D38C2-5316-44B2-B4CE-43DA9EA41872}" presName="composite" presStyleCnt="0"/>
      <dgm:spPr/>
    </dgm:pt>
    <dgm:pt modelId="{C5A14FB8-DE9D-4860-AC22-6CF38C5B95A7}" type="pres">
      <dgm:prSet presAssocID="{880D38C2-5316-44B2-B4CE-43DA9EA41872}" presName="background" presStyleLbl="node0" presStyleIdx="0" presStyleCn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pt>
    <dgm:pt modelId="{BE23D0BB-E7F1-4FE6-B207-21D4EC613C91}" type="pres">
      <dgm:prSet presAssocID="{880D38C2-5316-44B2-B4CE-43DA9EA41872}" presName="text" presStyleLbl="fgAcc0" presStyleIdx="0" presStyleCnt="1" custScaleY="37343" custLinFactNeighborX="482" custLinFactNeighborY="-31722">
        <dgm:presLayoutVars>
          <dgm:chPref val="3"/>
        </dgm:presLayoutVars>
      </dgm:prSet>
      <dgm:spPr/>
      <dgm:t>
        <a:bodyPr/>
        <a:lstStyle/>
        <a:p>
          <a:endParaRPr lang="fr-FR"/>
        </a:p>
      </dgm:t>
    </dgm:pt>
    <dgm:pt modelId="{4DF54C46-22F9-4B11-9B47-D38B9522FB0D}" type="pres">
      <dgm:prSet presAssocID="{880D38C2-5316-44B2-B4CE-43DA9EA41872}" presName="hierChild2" presStyleCnt="0"/>
      <dgm:spPr/>
    </dgm:pt>
    <dgm:pt modelId="{B0959C37-6C3E-4225-8F75-E234A3C076DF}" type="pres">
      <dgm:prSet presAssocID="{BFB706A5-CFFE-4D46-BBF1-ED9604BC7F12}" presName="Name10" presStyleLbl="parChTrans1D2" presStyleIdx="0" presStyleCnt="2"/>
      <dgm:spPr/>
      <dgm:t>
        <a:bodyPr/>
        <a:lstStyle/>
        <a:p>
          <a:endParaRPr lang="fr-FR"/>
        </a:p>
      </dgm:t>
    </dgm:pt>
    <dgm:pt modelId="{DB8CBA5F-5825-4E24-9228-19B216F034CC}" type="pres">
      <dgm:prSet presAssocID="{945FDCA3-2C1C-43BE-8421-6591C3293959}" presName="hierRoot2" presStyleCnt="0"/>
      <dgm:spPr/>
    </dgm:pt>
    <dgm:pt modelId="{5068532D-C7D9-440F-AD9C-F2543E944069}" type="pres">
      <dgm:prSet presAssocID="{945FDCA3-2C1C-43BE-8421-6591C3293959}" presName="composite2" presStyleCnt="0"/>
      <dgm:spPr/>
    </dgm:pt>
    <dgm:pt modelId="{0A815BE8-8C81-460B-AD32-C091AE70016B}" type="pres">
      <dgm:prSet presAssocID="{945FDCA3-2C1C-43BE-8421-6591C3293959}" presName="background2" presStyleLbl="node2" presStyleIdx="0" presStyleCnt="2">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pt>
    <dgm:pt modelId="{F117E2C9-FCD6-4590-96DB-E0C22FAD6368}" type="pres">
      <dgm:prSet presAssocID="{945FDCA3-2C1C-43BE-8421-6591C3293959}" presName="text2" presStyleLbl="fgAcc2" presStyleIdx="0" presStyleCnt="2" custScaleY="44117" custLinFactNeighborX="1310" custLinFactNeighborY="-35062">
        <dgm:presLayoutVars>
          <dgm:chPref val="3"/>
        </dgm:presLayoutVars>
      </dgm:prSet>
      <dgm:spPr/>
      <dgm:t>
        <a:bodyPr/>
        <a:lstStyle/>
        <a:p>
          <a:endParaRPr lang="fr-FR"/>
        </a:p>
      </dgm:t>
    </dgm:pt>
    <dgm:pt modelId="{E71E44DC-863E-444D-99D2-0723E332863F}" type="pres">
      <dgm:prSet presAssocID="{945FDCA3-2C1C-43BE-8421-6591C3293959}" presName="hierChild3" presStyleCnt="0"/>
      <dgm:spPr/>
    </dgm:pt>
    <dgm:pt modelId="{694650A0-2C08-4A67-8B64-76E604A2DDAA}" type="pres">
      <dgm:prSet presAssocID="{2600E91A-5113-4735-B75D-F2C6033A4AD4}" presName="Name10" presStyleLbl="parChTrans1D2" presStyleIdx="1" presStyleCnt="2"/>
      <dgm:spPr/>
      <dgm:t>
        <a:bodyPr/>
        <a:lstStyle/>
        <a:p>
          <a:endParaRPr lang="fr-FR"/>
        </a:p>
      </dgm:t>
    </dgm:pt>
    <dgm:pt modelId="{7F098BFF-0EE6-4E69-9CEF-BD144973EE5D}" type="pres">
      <dgm:prSet presAssocID="{708E295B-981B-4B5F-AFC2-FB30E8C30EC0}" presName="hierRoot2" presStyleCnt="0"/>
      <dgm:spPr/>
    </dgm:pt>
    <dgm:pt modelId="{16F325DD-3ED8-4E7E-A88A-D4027361A2DF}" type="pres">
      <dgm:prSet presAssocID="{708E295B-981B-4B5F-AFC2-FB30E8C30EC0}" presName="composite2" presStyleCnt="0"/>
      <dgm:spPr/>
    </dgm:pt>
    <dgm:pt modelId="{62EA998A-D5F9-4CB0-BA02-D84076F60323}" type="pres">
      <dgm:prSet presAssocID="{708E295B-981B-4B5F-AFC2-FB30E8C30EC0}" presName="background2" presStyleLbl="node2" presStyleIdx="1" presStyleCnt="2">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pt>
    <dgm:pt modelId="{8A08FD3C-DC67-4788-9ECC-2FB4A141FC4C}" type="pres">
      <dgm:prSet presAssocID="{708E295B-981B-4B5F-AFC2-FB30E8C30EC0}" presName="text2" presStyleLbl="fgAcc2" presStyleIdx="1" presStyleCnt="2" custScaleY="44117" custLinFactNeighborX="1887" custLinFactNeighborY="-35062">
        <dgm:presLayoutVars>
          <dgm:chPref val="3"/>
        </dgm:presLayoutVars>
      </dgm:prSet>
      <dgm:spPr/>
      <dgm:t>
        <a:bodyPr/>
        <a:lstStyle/>
        <a:p>
          <a:endParaRPr lang="fr-FR"/>
        </a:p>
      </dgm:t>
    </dgm:pt>
    <dgm:pt modelId="{0660A83D-71EB-4265-841F-8D246C3A5BFC}" type="pres">
      <dgm:prSet presAssocID="{708E295B-981B-4B5F-AFC2-FB30E8C30EC0}" presName="hierChild3" presStyleCnt="0"/>
      <dgm:spPr/>
    </dgm:pt>
  </dgm:ptLst>
  <dgm:cxnLst>
    <dgm:cxn modelId="{AA0E3F33-C217-46F2-8C74-98271F68F566}" type="presOf" srcId="{C86E7B04-6FE7-4A54-A26A-E4A9B7BEDF88}" destId="{0242D16F-E056-412E-BFC5-FCB4D7AEBBDA}" srcOrd="0" destOrd="0" presId="urn:microsoft.com/office/officeart/2005/8/layout/hierarchy1"/>
    <dgm:cxn modelId="{15B7E7AE-FB2A-400D-ABE7-AF51F17FCB6D}" srcId="{C86E7B04-6FE7-4A54-A26A-E4A9B7BEDF88}" destId="{880D38C2-5316-44B2-B4CE-43DA9EA41872}" srcOrd="0" destOrd="0" parTransId="{0FE10952-B9DE-4EC4-9F5B-C6E7619A7A54}" sibTransId="{86204C61-E690-4936-95FD-C591516FBC9B}"/>
    <dgm:cxn modelId="{B5633F9B-EF44-4E02-945C-015A94495F0F}" type="presOf" srcId="{BFB706A5-CFFE-4D46-BBF1-ED9604BC7F12}" destId="{B0959C37-6C3E-4225-8F75-E234A3C076DF}" srcOrd="0" destOrd="0" presId="urn:microsoft.com/office/officeart/2005/8/layout/hierarchy1"/>
    <dgm:cxn modelId="{BD0CFF32-2A58-4B69-8F63-2A6B90FAA739}" srcId="{880D38C2-5316-44B2-B4CE-43DA9EA41872}" destId="{708E295B-981B-4B5F-AFC2-FB30E8C30EC0}" srcOrd="1" destOrd="0" parTransId="{2600E91A-5113-4735-B75D-F2C6033A4AD4}" sibTransId="{FD8028E8-8BCD-48F4-AB3C-5AB55EFC8646}"/>
    <dgm:cxn modelId="{505BBC8D-635E-48DE-873B-F9581A67BEA6}" srcId="{880D38C2-5316-44B2-B4CE-43DA9EA41872}" destId="{945FDCA3-2C1C-43BE-8421-6591C3293959}" srcOrd="0" destOrd="0" parTransId="{BFB706A5-CFFE-4D46-BBF1-ED9604BC7F12}" sibTransId="{C5DB18AB-69A4-4353-A6ED-6E26013F550F}"/>
    <dgm:cxn modelId="{338435E9-90BA-4265-8716-08921428EACC}" type="presOf" srcId="{945FDCA3-2C1C-43BE-8421-6591C3293959}" destId="{F117E2C9-FCD6-4590-96DB-E0C22FAD6368}" srcOrd="0" destOrd="0" presId="urn:microsoft.com/office/officeart/2005/8/layout/hierarchy1"/>
    <dgm:cxn modelId="{0366225E-690E-4E25-936A-2A12F2966F6D}" type="presOf" srcId="{2600E91A-5113-4735-B75D-F2C6033A4AD4}" destId="{694650A0-2C08-4A67-8B64-76E604A2DDAA}" srcOrd="0" destOrd="0" presId="urn:microsoft.com/office/officeart/2005/8/layout/hierarchy1"/>
    <dgm:cxn modelId="{FDDDE225-3A02-4D4F-A4C7-229F6340ACE0}" type="presOf" srcId="{880D38C2-5316-44B2-B4CE-43DA9EA41872}" destId="{BE23D0BB-E7F1-4FE6-B207-21D4EC613C91}" srcOrd="0" destOrd="0" presId="urn:microsoft.com/office/officeart/2005/8/layout/hierarchy1"/>
    <dgm:cxn modelId="{C874A9BE-B625-4EA2-8040-5BF50CE3060B}" type="presOf" srcId="{708E295B-981B-4B5F-AFC2-FB30E8C30EC0}" destId="{8A08FD3C-DC67-4788-9ECC-2FB4A141FC4C}" srcOrd="0" destOrd="0" presId="urn:microsoft.com/office/officeart/2005/8/layout/hierarchy1"/>
    <dgm:cxn modelId="{17ED16BB-A886-4064-8B83-A0AD9059AA50}" type="presParOf" srcId="{0242D16F-E056-412E-BFC5-FCB4D7AEBBDA}" destId="{8FBAE499-E140-4328-A0E2-E2E082B3D475}" srcOrd="0" destOrd="0" presId="urn:microsoft.com/office/officeart/2005/8/layout/hierarchy1"/>
    <dgm:cxn modelId="{0B62CEF9-0D49-4455-82F5-684F0ACCDABA}" type="presParOf" srcId="{8FBAE499-E140-4328-A0E2-E2E082B3D475}" destId="{16153752-900C-4E44-AA02-02B64B4F0B81}" srcOrd="0" destOrd="0" presId="urn:microsoft.com/office/officeart/2005/8/layout/hierarchy1"/>
    <dgm:cxn modelId="{5ED1E978-3DFC-4759-BB53-5BAA247D8786}" type="presParOf" srcId="{16153752-900C-4E44-AA02-02B64B4F0B81}" destId="{C5A14FB8-DE9D-4860-AC22-6CF38C5B95A7}" srcOrd="0" destOrd="0" presId="urn:microsoft.com/office/officeart/2005/8/layout/hierarchy1"/>
    <dgm:cxn modelId="{A50A4370-7F7F-407F-890B-BAF1E5F99565}" type="presParOf" srcId="{16153752-900C-4E44-AA02-02B64B4F0B81}" destId="{BE23D0BB-E7F1-4FE6-B207-21D4EC613C91}" srcOrd="1" destOrd="0" presId="urn:microsoft.com/office/officeart/2005/8/layout/hierarchy1"/>
    <dgm:cxn modelId="{9ABD7A43-8742-45E2-A10D-BFF259540BDB}" type="presParOf" srcId="{8FBAE499-E140-4328-A0E2-E2E082B3D475}" destId="{4DF54C46-22F9-4B11-9B47-D38B9522FB0D}" srcOrd="1" destOrd="0" presId="urn:microsoft.com/office/officeart/2005/8/layout/hierarchy1"/>
    <dgm:cxn modelId="{91A06535-9002-42D9-BEE7-2173007EFAB1}" type="presParOf" srcId="{4DF54C46-22F9-4B11-9B47-D38B9522FB0D}" destId="{B0959C37-6C3E-4225-8F75-E234A3C076DF}" srcOrd="0" destOrd="0" presId="urn:microsoft.com/office/officeart/2005/8/layout/hierarchy1"/>
    <dgm:cxn modelId="{6929B9B8-7C2D-45D4-8A96-9B1679315BA3}" type="presParOf" srcId="{4DF54C46-22F9-4B11-9B47-D38B9522FB0D}" destId="{DB8CBA5F-5825-4E24-9228-19B216F034CC}" srcOrd="1" destOrd="0" presId="urn:microsoft.com/office/officeart/2005/8/layout/hierarchy1"/>
    <dgm:cxn modelId="{49CE3A3E-A792-433E-8C1E-AD07F4DF23BE}" type="presParOf" srcId="{DB8CBA5F-5825-4E24-9228-19B216F034CC}" destId="{5068532D-C7D9-440F-AD9C-F2543E944069}" srcOrd="0" destOrd="0" presId="urn:microsoft.com/office/officeart/2005/8/layout/hierarchy1"/>
    <dgm:cxn modelId="{F5F11F52-72F5-4731-BFF6-0B4A4B277CE5}" type="presParOf" srcId="{5068532D-C7D9-440F-AD9C-F2543E944069}" destId="{0A815BE8-8C81-460B-AD32-C091AE70016B}" srcOrd="0" destOrd="0" presId="urn:microsoft.com/office/officeart/2005/8/layout/hierarchy1"/>
    <dgm:cxn modelId="{505E59D7-2F6E-4644-AC64-DBD76C9BED5B}" type="presParOf" srcId="{5068532D-C7D9-440F-AD9C-F2543E944069}" destId="{F117E2C9-FCD6-4590-96DB-E0C22FAD6368}" srcOrd="1" destOrd="0" presId="urn:microsoft.com/office/officeart/2005/8/layout/hierarchy1"/>
    <dgm:cxn modelId="{ED0B6C1C-0244-44F1-8A84-EFC1D23E2503}" type="presParOf" srcId="{DB8CBA5F-5825-4E24-9228-19B216F034CC}" destId="{E71E44DC-863E-444D-99D2-0723E332863F}" srcOrd="1" destOrd="0" presId="urn:microsoft.com/office/officeart/2005/8/layout/hierarchy1"/>
    <dgm:cxn modelId="{B36DD13D-C6F2-49AA-8ACD-FF6D3C05AB9C}" type="presParOf" srcId="{4DF54C46-22F9-4B11-9B47-D38B9522FB0D}" destId="{694650A0-2C08-4A67-8B64-76E604A2DDAA}" srcOrd="2" destOrd="0" presId="urn:microsoft.com/office/officeart/2005/8/layout/hierarchy1"/>
    <dgm:cxn modelId="{0ED29ABB-5536-449E-AF5B-845060034E2C}" type="presParOf" srcId="{4DF54C46-22F9-4B11-9B47-D38B9522FB0D}" destId="{7F098BFF-0EE6-4E69-9CEF-BD144973EE5D}" srcOrd="3" destOrd="0" presId="urn:microsoft.com/office/officeart/2005/8/layout/hierarchy1"/>
    <dgm:cxn modelId="{3893EC6B-BCB0-491B-9FCA-3032C85F0B4E}" type="presParOf" srcId="{7F098BFF-0EE6-4E69-9CEF-BD144973EE5D}" destId="{16F325DD-3ED8-4E7E-A88A-D4027361A2DF}" srcOrd="0" destOrd="0" presId="urn:microsoft.com/office/officeart/2005/8/layout/hierarchy1"/>
    <dgm:cxn modelId="{95C4FB9D-396C-4DCF-BFE0-7415EF6E387F}" type="presParOf" srcId="{16F325DD-3ED8-4E7E-A88A-D4027361A2DF}" destId="{62EA998A-D5F9-4CB0-BA02-D84076F60323}" srcOrd="0" destOrd="0" presId="urn:microsoft.com/office/officeart/2005/8/layout/hierarchy1"/>
    <dgm:cxn modelId="{94E081D9-8B86-4DA5-8526-AE4A73323087}" type="presParOf" srcId="{16F325DD-3ED8-4E7E-A88A-D4027361A2DF}" destId="{8A08FD3C-DC67-4788-9ECC-2FB4A141FC4C}" srcOrd="1" destOrd="0" presId="urn:microsoft.com/office/officeart/2005/8/layout/hierarchy1"/>
    <dgm:cxn modelId="{96D0A22A-1826-4E17-95A9-3D25EC2E6E86}" type="presParOf" srcId="{7F098BFF-0EE6-4E69-9CEF-BD144973EE5D}" destId="{0660A83D-71EB-4265-841F-8D246C3A5BFC}" srcOrd="1" destOrd="0" presId="urn:microsoft.com/office/officeart/2005/8/layout/hierarchy1"/>
  </dgm:cxnLst>
  <dgm:bg/>
  <dgm:whole/>
</dgm:dataModel>
</file>

<file path=ppt/diagrams/data20.xml><?xml version="1.0" encoding="utf-8"?>
<dgm:dataModel xmlns:dgm="http://schemas.openxmlformats.org/drawingml/2006/diagram" xmlns:a="http://schemas.openxmlformats.org/drawingml/2006/main">
  <dgm:ptLst>
    <dgm:pt modelId="{36F40C5D-FDB6-4959-ABAF-8315E76AC383}"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fr-FR"/>
        </a:p>
      </dgm:t>
    </dgm:pt>
    <dgm:pt modelId="{BCC73664-E3B2-4A32-AC4C-E7AC428F37E2}">
      <dgm:prSet phldrT="[Texte]">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pPr rtl="1"/>
          <a:r>
            <a:rPr lang="ar-TN" b="1" dirty="0" smtClean="0">
              <a:solidFill>
                <a:schemeClr val="tx1"/>
              </a:solidFill>
              <a:latin typeface="Sakkal Majalla" pitchFamily="2" charset="-78"/>
              <a:cs typeface="Sakkal Majalla" pitchFamily="2" charset="-78"/>
            </a:rPr>
            <a:t>تدعيم اللامركزيّة وتطوير قدرة البلديّات على إنجاز مشاريعها وبرامجها الاستثماريّة (272 بلديّة)</a:t>
          </a:r>
          <a:endParaRPr lang="fr-FR" b="1" dirty="0">
            <a:solidFill>
              <a:schemeClr val="tx1"/>
            </a:solidFill>
            <a:latin typeface="Sakkal Majalla" pitchFamily="2" charset="-78"/>
            <a:cs typeface="Sakkal Majalla" pitchFamily="2" charset="-78"/>
          </a:endParaRPr>
        </a:p>
      </dgm:t>
    </dgm:pt>
    <dgm:pt modelId="{84E5449A-3C5D-471B-9B1C-6475B4666529}" type="parTrans" cxnId="{FCF9E702-1716-4F03-B2CF-670DB4B38537}">
      <dgm:prSet/>
      <dgm:spPr/>
      <dgm:t>
        <a:bodyPr/>
        <a:lstStyle/>
        <a:p>
          <a:endParaRPr lang="fr-FR"/>
        </a:p>
      </dgm:t>
    </dgm:pt>
    <dgm:pt modelId="{9001AAA4-989E-4DAA-8ECF-292143EDE33F}" type="sibTrans" cxnId="{FCF9E702-1716-4F03-B2CF-670DB4B38537}">
      <dgm:prSet/>
      <dgm:spPr/>
      <dgm:t>
        <a:bodyPr/>
        <a:lstStyle/>
        <a:p>
          <a:endParaRPr lang="fr-FR"/>
        </a:p>
      </dgm:t>
    </dgm:pt>
    <dgm:pt modelId="{FF9716C0-3B6E-4B27-AA88-7B95F6119C35}">
      <dgm:prSet phldrT="[Texte]">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r>
            <a:rPr lang="ar-TN" b="1" dirty="0" smtClean="0">
              <a:latin typeface="Sakkal Majalla" pitchFamily="2" charset="-78"/>
              <a:cs typeface="Sakkal Majalla" pitchFamily="2" charset="-78"/>
            </a:rPr>
            <a:t>إبرام اتفاقية قرض بتاريخ 11 جويلية 2018 لتوفير تمويل إضافي لنفس البرنامج بقيمة 107,5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 أورو</a:t>
          </a:r>
          <a:endParaRPr lang="fr-FR" b="1" dirty="0">
            <a:latin typeface="Sakkal Majalla" pitchFamily="2" charset="-78"/>
            <a:cs typeface="Sakkal Majalla" pitchFamily="2" charset="-78"/>
          </a:endParaRPr>
        </a:p>
      </dgm:t>
    </dgm:pt>
    <dgm:pt modelId="{DBC615FE-8D06-43A7-96B1-3BA618C79073}" type="parTrans" cxnId="{4B60EC8C-B877-4830-A28B-1419BD7A78AF}">
      <dgm:prSet/>
      <dgm:spPr/>
      <dgm:t>
        <a:bodyPr/>
        <a:lstStyle/>
        <a:p>
          <a:endParaRPr lang="fr-FR"/>
        </a:p>
      </dgm:t>
    </dgm:pt>
    <dgm:pt modelId="{A6788007-97E4-4E2D-9C8D-EEEB8E48BE7B}" type="sibTrans" cxnId="{4B60EC8C-B877-4830-A28B-1419BD7A78AF}">
      <dgm:prSet/>
      <dgm:spPr/>
      <dgm:t>
        <a:bodyPr/>
        <a:lstStyle/>
        <a:p>
          <a:endParaRPr lang="fr-FR"/>
        </a:p>
      </dgm:t>
    </dgm:pt>
    <dgm:pt modelId="{1AEFCBAC-8448-4861-B405-63AADF27BFC1}">
      <dgm:prSet phldrT="[Texte]">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r>
            <a:rPr lang="ar-TN" b="1" dirty="0" smtClean="0">
              <a:latin typeface="Sakkal Majalla" pitchFamily="2" charset="-78"/>
              <a:cs typeface="Sakkal Majalla" pitchFamily="2" charset="-78"/>
            </a:rPr>
            <a:t>نسبة سحب بلغت 62% إلى حدود شهر جوان 2018</a:t>
          </a:r>
          <a:endParaRPr lang="fr-FR" b="1" dirty="0">
            <a:latin typeface="Sakkal Majalla" pitchFamily="2" charset="-78"/>
            <a:cs typeface="Sakkal Majalla" pitchFamily="2" charset="-78"/>
          </a:endParaRPr>
        </a:p>
      </dgm:t>
    </dgm:pt>
    <dgm:pt modelId="{8E3A828B-53AB-431B-92AF-31705AF53015}" type="parTrans" cxnId="{EA2AD133-C840-46B9-BFC3-11DB93DE1A73}">
      <dgm:prSet/>
      <dgm:spPr/>
      <dgm:t>
        <a:bodyPr/>
        <a:lstStyle/>
        <a:p>
          <a:endParaRPr lang="fr-FR"/>
        </a:p>
      </dgm:t>
    </dgm:pt>
    <dgm:pt modelId="{F28D856D-293E-47DC-8F0B-94064F22BA35}" type="sibTrans" cxnId="{EA2AD133-C840-46B9-BFC3-11DB93DE1A73}">
      <dgm:prSet/>
      <dgm:spPr/>
      <dgm:t>
        <a:bodyPr/>
        <a:lstStyle/>
        <a:p>
          <a:endParaRPr lang="fr-FR"/>
        </a:p>
      </dgm:t>
    </dgm:pt>
    <dgm:pt modelId="{B3228038-D978-415C-976F-E80935B6CF51}">
      <dgm:prSet phldrT="[Texte]">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r>
            <a:rPr lang="ar-TN" b="1" dirty="0" smtClean="0">
              <a:latin typeface="Sakkal Majalla" pitchFamily="2" charset="-78"/>
              <a:cs typeface="Sakkal Majalla" pitchFamily="2" charset="-78"/>
            </a:rPr>
            <a:t>إبرام اتفاقيّة قرض في أكتوبر 2014 بين الدولة التونسية والبنك الدولي للإنشاء والتعمير بقيمة 217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 أورو </a:t>
          </a:r>
          <a:endParaRPr lang="fr-FR" b="1" dirty="0">
            <a:latin typeface="Sakkal Majalla" pitchFamily="2" charset="-78"/>
            <a:cs typeface="Sakkal Majalla" pitchFamily="2" charset="-78"/>
          </a:endParaRPr>
        </a:p>
      </dgm:t>
    </dgm:pt>
    <dgm:pt modelId="{8A79131B-DDFC-4497-8875-F832EB9CE526}" type="parTrans" cxnId="{D45EFED8-FCD8-41DA-BFC7-0C35BEB8600B}">
      <dgm:prSet/>
      <dgm:spPr/>
      <dgm:t>
        <a:bodyPr/>
        <a:lstStyle/>
        <a:p>
          <a:endParaRPr lang="fr-FR"/>
        </a:p>
      </dgm:t>
    </dgm:pt>
    <dgm:pt modelId="{1EC1F636-033C-4B25-9644-96A28615426B}" type="sibTrans" cxnId="{D45EFED8-FCD8-41DA-BFC7-0C35BEB8600B}">
      <dgm:prSet/>
      <dgm:spPr/>
      <dgm:t>
        <a:bodyPr/>
        <a:lstStyle/>
        <a:p>
          <a:endParaRPr lang="fr-FR"/>
        </a:p>
      </dgm:t>
    </dgm:pt>
    <dgm:pt modelId="{6307D4C2-7600-4B3C-8DEE-4B15FC7CB856}" type="pres">
      <dgm:prSet presAssocID="{36F40C5D-FDB6-4959-ABAF-8315E76AC383}" presName="composite" presStyleCnt="0">
        <dgm:presLayoutVars>
          <dgm:chMax val="1"/>
          <dgm:dir/>
          <dgm:resizeHandles val="exact"/>
        </dgm:presLayoutVars>
      </dgm:prSet>
      <dgm:spPr/>
      <dgm:t>
        <a:bodyPr/>
        <a:lstStyle/>
        <a:p>
          <a:endParaRPr lang="fr-FR"/>
        </a:p>
      </dgm:t>
    </dgm:pt>
    <dgm:pt modelId="{3794B411-26ED-416E-92FA-17EB9E019D46}" type="pres">
      <dgm:prSet presAssocID="{BCC73664-E3B2-4A32-AC4C-E7AC428F37E2}" presName="roof" presStyleLbl="dkBgShp" presStyleIdx="0" presStyleCnt="2" custScaleY="82647"/>
      <dgm:spPr/>
      <dgm:t>
        <a:bodyPr/>
        <a:lstStyle/>
        <a:p>
          <a:endParaRPr lang="fr-FR"/>
        </a:p>
      </dgm:t>
    </dgm:pt>
    <dgm:pt modelId="{87D16D40-1628-4841-B461-5C699364301B}" type="pres">
      <dgm:prSet presAssocID="{BCC73664-E3B2-4A32-AC4C-E7AC428F37E2}" presName="pillars" presStyleCnt="0"/>
      <dgm:spPr/>
    </dgm:pt>
    <dgm:pt modelId="{3BCF1A21-FCF0-4C59-9E4E-6D1970C52891}" type="pres">
      <dgm:prSet presAssocID="{BCC73664-E3B2-4A32-AC4C-E7AC428F37E2}" presName="pillar1" presStyleLbl="node1" presStyleIdx="0" presStyleCnt="3" custLinFactNeighborX="-1297" custLinFactNeighborY="-2066">
        <dgm:presLayoutVars>
          <dgm:bulletEnabled val="1"/>
        </dgm:presLayoutVars>
      </dgm:prSet>
      <dgm:spPr/>
      <dgm:t>
        <a:bodyPr/>
        <a:lstStyle/>
        <a:p>
          <a:endParaRPr lang="fr-FR"/>
        </a:p>
      </dgm:t>
    </dgm:pt>
    <dgm:pt modelId="{D4B427C9-4F0D-456D-A0DC-27D0D0CCEB78}" type="pres">
      <dgm:prSet presAssocID="{1AEFCBAC-8448-4861-B405-63AADF27BFC1}" presName="pillarX" presStyleLbl="node1" presStyleIdx="1" presStyleCnt="3" custLinFactNeighborX="-752" custLinFactNeighborY="-2066">
        <dgm:presLayoutVars>
          <dgm:bulletEnabled val="1"/>
        </dgm:presLayoutVars>
      </dgm:prSet>
      <dgm:spPr/>
      <dgm:t>
        <a:bodyPr/>
        <a:lstStyle/>
        <a:p>
          <a:endParaRPr lang="fr-FR"/>
        </a:p>
      </dgm:t>
    </dgm:pt>
    <dgm:pt modelId="{EA87C544-815B-4D7E-A559-4A23ED6CEE62}" type="pres">
      <dgm:prSet presAssocID="{B3228038-D978-415C-976F-E80935B6CF51}" presName="pillarX" presStyleLbl="node1" presStyleIdx="2" presStyleCnt="3" custLinFactNeighborX="-206" custLinFactNeighborY="-2066">
        <dgm:presLayoutVars>
          <dgm:bulletEnabled val="1"/>
        </dgm:presLayoutVars>
      </dgm:prSet>
      <dgm:spPr/>
      <dgm:t>
        <a:bodyPr/>
        <a:lstStyle/>
        <a:p>
          <a:endParaRPr lang="fr-FR"/>
        </a:p>
      </dgm:t>
    </dgm:pt>
    <dgm:pt modelId="{B069DF99-80AC-40F7-AD4F-FFF7B645B8C1}" type="pres">
      <dgm:prSet presAssocID="{BCC73664-E3B2-4A32-AC4C-E7AC428F37E2}" presName="base" presStyleLbl="dkBgShp" presStyleIdx="1" presStyleCnt="2" custLinFactNeighborX="-383" custLinFactNeighborY="21722"/>
      <dgm:spPr>
        <a:solidFill>
          <a:schemeClr val="bg1"/>
        </a:solidFill>
      </dgm:spPr>
    </dgm:pt>
  </dgm:ptLst>
  <dgm:cxnLst>
    <dgm:cxn modelId="{D45EFED8-FCD8-41DA-BFC7-0C35BEB8600B}" srcId="{BCC73664-E3B2-4A32-AC4C-E7AC428F37E2}" destId="{B3228038-D978-415C-976F-E80935B6CF51}" srcOrd="2" destOrd="0" parTransId="{8A79131B-DDFC-4497-8875-F832EB9CE526}" sibTransId="{1EC1F636-033C-4B25-9644-96A28615426B}"/>
    <dgm:cxn modelId="{0D58AEE1-A389-4CE7-9ECC-9EA2280DC2C8}" type="presOf" srcId="{1AEFCBAC-8448-4861-B405-63AADF27BFC1}" destId="{D4B427C9-4F0D-456D-A0DC-27D0D0CCEB78}" srcOrd="0" destOrd="0" presId="urn:microsoft.com/office/officeart/2005/8/layout/hList3"/>
    <dgm:cxn modelId="{0631DFCF-1B62-4FD8-A523-1B5E7050A2E5}" type="presOf" srcId="{FF9716C0-3B6E-4B27-AA88-7B95F6119C35}" destId="{3BCF1A21-FCF0-4C59-9E4E-6D1970C52891}" srcOrd="0" destOrd="0" presId="urn:microsoft.com/office/officeart/2005/8/layout/hList3"/>
    <dgm:cxn modelId="{C1814FFF-97D9-4ABE-9121-50CA88C4BD22}" type="presOf" srcId="{B3228038-D978-415C-976F-E80935B6CF51}" destId="{EA87C544-815B-4D7E-A559-4A23ED6CEE62}" srcOrd="0" destOrd="0" presId="urn:microsoft.com/office/officeart/2005/8/layout/hList3"/>
    <dgm:cxn modelId="{EEBAAC58-C549-452B-96A2-BE98A5FF0156}" type="presOf" srcId="{36F40C5D-FDB6-4959-ABAF-8315E76AC383}" destId="{6307D4C2-7600-4B3C-8DEE-4B15FC7CB856}" srcOrd="0" destOrd="0" presId="urn:microsoft.com/office/officeart/2005/8/layout/hList3"/>
    <dgm:cxn modelId="{4B60EC8C-B877-4830-A28B-1419BD7A78AF}" srcId="{BCC73664-E3B2-4A32-AC4C-E7AC428F37E2}" destId="{FF9716C0-3B6E-4B27-AA88-7B95F6119C35}" srcOrd="0" destOrd="0" parTransId="{DBC615FE-8D06-43A7-96B1-3BA618C79073}" sibTransId="{A6788007-97E4-4E2D-9C8D-EEEB8E48BE7B}"/>
    <dgm:cxn modelId="{FCF9E702-1716-4F03-B2CF-670DB4B38537}" srcId="{36F40C5D-FDB6-4959-ABAF-8315E76AC383}" destId="{BCC73664-E3B2-4A32-AC4C-E7AC428F37E2}" srcOrd="0" destOrd="0" parTransId="{84E5449A-3C5D-471B-9B1C-6475B4666529}" sibTransId="{9001AAA4-989E-4DAA-8ECF-292143EDE33F}"/>
    <dgm:cxn modelId="{7D2AD427-CA47-474F-9BB4-30B9A3F2F187}" type="presOf" srcId="{BCC73664-E3B2-4A32-AC4C-E7AC428F37E2}" destId="{3794B411-26ED-416E-92FA-17EB9E019D46}" srcOrd="0" destOrd="0" presId="urn:microsoft.com/office/officeart/2005/8/layout/hList3"/>
    <dgm:cxn modelId="{EA2AD133-C840-46B9-BFC3-11DB93DE1A73}" srcId="{BCC73664-E3B2-4A32-AC4C-E7AC428F37E2}" destId="{1AEFCBAC-8448-4861-B405-63AADF27BFC1}" srcOrd="1" destOrd="0" parTransId="{8E3A828B-53AB-431B-92AF-31705AF53015}" sibTransId="{F28D856D-293E-47DC-8F0B-94064F22BA35}"/>
    <dgm:cxn modelId="{DD6B633A-813A-4AD4-96D3-B6DA5425B96C}" type="presParOf" srcId="{6307D4C2-7600-4B3C-8DEE-4B15FC7CB856}" destId="{3794B411-26ED-416E-92FA-17EB9E019D46}" srcOrd="0" destOrd="0" presId="urn:microsoft.com/office/officeart/2005/8/layout/hList3"/>
    <dgm:cxn modelId="{F6CA084A-40A1-49E0-8A8B-7A39BC1D3A9A}" type="presParOf" srcId="{6307D4C2-7600-4B3C-8DEE-4B15FC7CB856}" destId="{87D16D40-1628-4841-B461-5C699364301B}" srcOrd="1" destOrd="0" presId="urn:microsoft.com/office/officeart/2005/8/layout/hList3"/>
    <dgm:cxn modelId="{59ED26E2-294D-47F4-BF62-6BCA7510A43D}" type="presParOf" srcId="{87D16D40-1628-4841-B461-5C699364301B}" destId="{3BCF1A21-FCF0-4C59-9E4E-6D1970C52891}" srcOrd="0" destOrd="0" presId="urn:microsoft.com/office/officeart/2005/8/layout/hList3"/>
    <dgm:cxn modelId="{DB00CC1C-6F15-4940-AE4A-AAE0232C6CF8}" type="presParOf" srcId="{87D16D40-1628-4841-B461-5C699364301B}" destId="{D4B427C9-4F0D-456D-A0DC-27D0D0CCEB78}" srcOrd="1" destOrd="0" presId="urn:microsoft.com/office/officeart/2005/8/layout/hList3"/>
    <dgm:cxn modelId="{88927DC9-87C5-4334-9D0E-F105B1E0404F}" type="presParOf" srcId="{87D16D40-1628-4841-B461-5C699364301B}" destId="{EA87C544-815B-4D7E-A559-4A23ED6CEE62}" srcOrd="2" destOrd="0" presId="urn:microsoft.com/office/officeart/2005/8/layout/hList3"/>
    <dgm:cxn modelId="{4D120E0F-053C-40BA-A76B-5465B77300FF}" type="presParOf" srcId="{6307D4C2-7600-4B3C-8DEE-4B15FC7CB856}" destId="{B069DF99-80AC-40F7-AD4F-FFF7B645B8C1}" srcOrd="2" destOrd="0" presId="urn:microsoft.com/office/officeart/2005/8/layout/hList3"/>
  </dgm:cxnLst>
  <dgm:bg/>
  <dgm:whole/>
</dgm:dataModel>
</file>

<file path=ppt/diagrams/data21.xml><?xml version="1.0" encoding="utf-8"?>
<dgm:dataModel xmlns:dgm="http://schemas.openxmlformats.org/drawingml/2006/diagram" xmlns:a="http://schemas.openxmlformats.org/drawingml/2006/main">
  <dgm:ptLst>
    <dgm:pt modelId="{7C7405D4-0564-4548-B568-C75FEB070083}" type="doc">
      <dgm:prSet loTypeId="urn:microsoft.com/office/officeart/2005/8/layout/gear1" loCatId="process" qsTypeId="urn:microsoft.com/office/officeart/2005/8/quickstyle/simple1" qsCatId="simple" csTypeId="urn:microsoft.com/office/officeart/2005/8/colors/accent1_2" csCatId="accent1" phldr="1"/>
      <dgm:spPr/>
    </dgm:pt>
    <dgm:pt modelId="{C7C5F51B-8E00-4C87-B7AA-7BC8F0A6249F}">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400" b="1" dirty="0" smtClean="0">
              <a:latin typeface="Sakkal Majalla" pitchFamily="2" charset="-78"/>
              <a:cs typeface="Sakkal Majalla" pitchFamily="2" charset="-78"/>
            </a:rPr>
            <a:t>تحسين النفاذ إلى الخدمات الأساسيّة في الأحياء الشّعبيّة</a:t>
          </a:r>
          <a:endParaRPr lang="fr-FR" sz="2400" b="1" dirty="0">
            <a:latin typeface="Sakkal Majalla" pitchFamily="2" charset="-78"/>
            <a:cs typeface="Sakkal Majalla" pitchFamily="2" charset="-78"/>
          </a:endParaRPr>
        </a:p>
      </dgm:t>
    </dgm:pt>
    <dgm:pt modelId="{B92D3677-4201-4A2D-B0AA-E80BB2853F5B}" type="parTrans" cxnId="{D87D00CB-855A-4A77-9E99-A77A0682A876}">
      <dgm:prSet/>
      <dgm:spPr/>
      <dgm:t>
        <a:bodyPr/>
        <a:lstStyle/>
        <a:p>
          <a:endParaRPr lang="fr-FR"/>
        </a:p>
      </dgm:t>
    </dgm:pt>
    <dgm:pt modelId="{4448A6B4-14A2-4E4A-95CB-DDD82DE4E087}" type="sibTrans" cxnId="{D87D00CB-855A-4A77-9E99-A77A0682A876}">
      <dgm:prSet>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endParaRPr lang="fr-FR"/>
        </a:p>
      </dgm:t>
    </dgm:pt>
    <dgm:pt modelId="{0A9CFD9D-CB2F-44B9-8D31-C1440033725B}">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pPr rtl="1"/>
          <a:r>
            <a:rPr lang="ar-TN" sz="2400" b="1" dirty="0" smtClean="0">
              <a:latin typeface="Sakkal Majalla" pitchFamily="2" charset="-78"/>
              <a:cs typeface="Sakkal Majalla" pitchFamily="2" charset="-78"/>
            </a:rPr>
            <a:t>تدعيم البنية الأساسية للبلديّات</a:t>
          </a:r>
          <a:endParaRPr lang="fr-FR" sz="2400" b="1" dirty="0">
            <a:latin typeface="Sakkal Majalla" pitchFamily="2" charset="-78"/>
            <a:cs typeface="Sakkal Majalla" pitchFamily="2" charset="-78"/>
          </a:endParaRPr>
        </a:p>
      </dgm:t>
    </dgm:pt>
    <dgm:pt modelId="{1603D877-FE46-41C8-A441-06247E3E5877}" type="parTrans" cxnId="{C2F11AAA-92EA-445C-A3F9-CC9C44BE8204}">
      <dgm:prSet/>
      <dgm:spPr/>
      <dgm:t>
        <a:bodyPr/>
        <a:lstStyle/>
        <a:p>
          <a:endParaRPr lang="fr-FR"/>
        </a:p>
      </dgm:t>
    </dgm:pt>
    <dgm:pt modelId="{A7D6B270-DD56-4431-BE4F-B60AF192E222}" type="sibTrans" cxnId="{C2F11AAA-92EA-445C-A3F9-CC9C44BE8204}">
      <dgm:prSet>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endParaRPr lang="fr-FR"/>
        </a:p>
      </dgm:t>
    </dgm:pt>
    <dgm:pt modelId="{47C2E763-BB18-415A-A75B-70CF4EDF9AE1}">
      <dgm:prSet phldrT="[Texte]"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r>
            <a:rPr lang="ar-TN" sz="2400" b="1" dirty="0" smtClean="0">
              <a:latin typeface="Sakkal Majalla" pitchFamily="2" charset="-78"/>
              <a:cs typeface="Sakkal Majalla" pitchFamily="2" charset="-78"/>
            </a:rPr>
            <a:t>تطوير الحوكمة والجانب المؤسّساتي</a:t>
          </a:r>
          <a:endParaRPr lang="fr-FR" sz="2400" b="1" dirty="0">
            <a:latin typeface="Sakkal Majalla" pitchFamily="2" charset="-78"/>
            <a:cs typeface="Sakkal Majalla" pitchFamily="2" charset="-78"/>
          </a:endParaRPr>
        </a:p>
      </dgm:t>
    </dgm:pt>
    <dgm:pt modelId="{C41D72AC-DEA9-48BD-B001-AE3B3AAF5817}" type="parTrans" cxnId="{D0005645-34F2-4B41-B862-B1794EB2973D}">
      <dgm:prSet/>
      <dgm:spPr/>
      <dgm:t>
        <a:bodyPr/>
        <a:lstStyle/>
        <a:p>
          <a:endParaRPr lang="fr-FR"/>
        </a:p>
      </dgm:t>
    </dgm:pt>
    <dgm:pt modelId="{8BDCD999-E04F-4027-B940-44E1DC1E0F36}" type="sibTrans" cxnId="{D0005645-34F2-4B41-B862-B1794EB2973D}">
      <dgm:prSet>
        <dgm:style>
          <a:lnRef idx="2">
            <a:schemeClr val="dk1"/>
          </a:lnRef>
          <a:fillRef idx="1">
            <a:schemeClr val="lt1"/>
          </a:fillRef>
          <a:effectRef idx="0">
            <a:schemeClr val="dk1"/>
          </a:effectRef>
          <a:fontRef idx="minor">
            <a:schemeClr val="dk1"/>
          </a:fontRef>
        </dgm:style>
      </dgm:prSet>
      <dgm:spPr>
        <a:solidFill>
          <a:schemeClr val="accent4">
            <a:lumMod val="60000"/>
            <a:lumOff val="40000"/>
          </a:schemeClr>
        </a:solidFill>
      </dgm:spPr>
      <dgm:t>
        <a:bodyPr/>
        <a:lstStyle/>
        <a:p>
          <a:endParaRPr lang="fr-FR"/>
        </a:p>
      </dgm:t>
    </dgm:pt>
    <dgm:pt modelId="{720E6802-D5D5-43E7-B203-FB9DA60273B8}" type="pres">
      <dgm:prSet presAssocID="{7C7405D4-0564-4548-B568-C75FEB070083}" presName="composite" presStyleCnt="0">
        <dgm:presLayoutVars>
          <dgm:chMax val="3"/>
          <dgm:animLvl val="lvl"/>
          <dgm:resizeHandles val="exact"/>
        </dgm:presLayoutVars>
      </dgm:prSet>
      <dgm:spPr/>
    </dgm:pt>
    <dgm:pt modelId="{955DA8AF-A966-49C6-B483-E816FF1CCAB4}" type="pres">
      <dgm:prSet presAssocID="{C7C5F51B-8E00-4C87-B7AA-7BC8F0A6249F}" presName="gear1" presStyleLbl="node1" presStyleIdx="0" presStyleCnt="3" custLinFactNeighborX="-2924" custLinFactNeighborY="2737">
        <dgm:presLayoutVars>
          <dgm:chMax val="1"/>
          <dgm:bulletEnabled val="1"/>
        </dgm:presLayoutVars>
      </dgm:prSet>
      <dgm:spPr/>
      <dgm:t>
        <a:bodyPr/>
        <a:lstStyle/>
        <a:p>
          <a:endParaRPr lang="fr-FR"/>
        </a:p>
      </dgm:t>
    </dgm:pt>
    <dgm:pt modelId="{1C99E95B-8656-452A-9C6D-704E882CAAFB}" type="pres">
      <dgm:prSet presAssocID="{C7C5F51B-8E00-4C87-B7AA-7BC8F0A6249F}" presName="gear1srcNode" presStyleLbl="node1" presStyleIdx="0" presStyleCnt="3"/>
      <dgm:spPr/>
      <dgm:t>
        <a:bodyPr/>
        <a:lstStyle/>
        <a:p>
          <a:endParaRPr lang="fr-FR"/>
        </a:p>
      </dgm:t>
    </dgm:pt>
    <dgm:pt modelId="{A82BE9DC-F45D-479C-967C-A660CCAD4A3E}" type="pres">
      <dgm:prSet presAssocID="{C7C5F51B-8E00-4C87-B7AA-7BC8F0A6249F}" presName="gear1dstNode" presStyleLbl="node1" presStyleIdx="0" presStyleCnt="3"/>
      <dgm:spPr/>
      <dgm:t>
        <a:bodyPr/>
        <a:lstStyle/>
        <a:p>
          <a:endParaRPr lang="fr-FR"/>
        </a:p>
      </dgm:t>
    </dgm:pt>
    <dgm:pt modelId="{A236C902-F644-4234-A806-AC3D5C90A225}" type="pres">
      <dgm:prSet presAssocID="{0A9CFD9D-CB2F-44B9-8D31-C1440033725B}" presName="gear2" presStyleLbl="node1" presStyleIdx="1" presStyleCnt="3" custScaleX="117959" custScaleY="111322" custLinFactNeighborX="-7080" custLinFactNeighborY="-556">
        <dgm:presLayoutVars>
          <dgm:chMax val="1"/>
          <dgm:bulletEnabled val="1"/>
        </dgm:presLayoutVars>
      </dgm:prSet>
      <dgm:spPr/>
      <dgm:t>
        <a:bodyPr/>
        <a:lstStyle/>
        <a:p>
          <a:endParaRPr lang="fr-FR"/>
        </a:p>
      </dgm:t>
    </dgm:pt>
    <dgm:pt modelId="{D8F81C1C-2303-4203-814E-0F8BE45DA06E}" type="pres">
      <dgm:prSet presAssocID="{0A9CFD9D-CB2F-44B9-8D31-C1440033725B}" presName="gear2srcNode" presStyleLbl="node1" presStyleIdx="1" presStyleCnt="3"/>
      <dgm:spPr/>
      <dgm:t>
        <a:bodyPr/>
        <a:lstStyle/>
        <a:p>
          <a:endParaRPr lang="fr-FR"/>
        </a:p>
      </dgm:t>
    </dgm:pt>
    <dgm:pt modelId="{30CF9F8C-CD2B-470D-B502-D255BC6D0C5D}" type="pres">
      <dgm:prSet presAssocID="{0A9CFD9D-CB2F-44B9-8D31-C1440033725B}" presName="gear2dstNode" presStyleLbl="node1" presStyleIdx="1" presStyleCnt="3"/>
      <dgm:spPr/>
      <dgm:t>
        <a:bodyPr/>
        <a:lstStyle/>
        <a:p>
          <a:endParaRPr lang="fr-FR"/>
        </a:p>
      </dgm:t>
    </dgm:pt>
    <dgm:pt modelId="{44127321-E2EA-4961-B9DB-17852A0DA125}" type="pres">
      <dgm:prSet presAssocID="{47C2E763-BB18-415A-A75B-70CF4EDF9AE1}" presName="gear3" presStyleLbl="node1" presStyleIdx="2" presStyleCnt="3" custAng="900000" custScaleX="128414" custScaleY="125452" custLinFactNeighborX="8034" custLinFactNeighborY="-2641"/>
      <dgm:spPr/>
      <dgm:t>
        <a:bodyPr/>
        <a:lstStyle/>
        <a:p>
          <a:endParaRPr lang="fr-FR"/>
        </a:p>
      </dgm:t>
    </dgm:pt>
    <dgm:pt modelId="{F00B523F-165C-4955-AF47-6EF05E83E3C6}" type="pres">
      <dgm:prSet presAssocID="{47C2E763-BB18-415A-A75B-70CF4EDF9AE1}" presName="gear3tx" presStyleLbl="node1" presStyleIdx="2" presStyleCnt="3">
        <dgm:presLayoutVars>
          <dgm:chMax val="1"/>
          <dgm:bulletEnabled val="1"/>
        </dgm:presLayoutVars>
      </dgm:prSet>
      <dgm:spPr/>
      <dgm:t>
        <a:bodyPr/>
        <a:lstStyle/>
        <a:p>
          <a:endParaRPr lang="fr-FR"/>
        </a:p>
      </dgm:t>
    </dgm:pt>
    <dgm:pt modelId="{C6DA7E63-E068-405D-82F7-D7D5865E52F9}" type="pres">
      <dgm:prSet presAssocID="{47C2E763-BB18-415A-A75B-70CF4EDF9AE1}" presName="gear3srcNode" presStyleLbl="node1" presStyleIdx="2" presStyleCnt="3"/>
      <dgm:spPr/>
      <dgm:t>
        <a:bodyPr/>
        <a:lstStyle/>
        <a:p>
          <a:endParaRPr lang="fr-FR"/>
        </a:p>
      </dgm:t>
    </dgm:pt>
    <dgm:pt modelId="{B52CFBC0-C005-4623-9D20-6D9E0ED06FE7}" type="pres">
      <dgm:prSet presAssocID="{47C2E763-BB18-415A-A75B-70CF4EDF9AE1}" presName="gear3dstNode" presStyleLbl="node1" presStyleIdx="2" presStyleCnt="3"/>
      <dgm:spPr/>
      <dgm:t>
        <a:bodyPr/>
        <a:lstStyle/>
        <a:p>
          <a:endParaRPr lang="fr-FR"/>
        </a:p>
      </dgm:t>
    </dgm:pt>
    <dgm:pt modelId="{1EBACA8B-40C4-46AD-80FE-C19D9B222302}" type="pres">
      <dgm:prSet presAssocID="{4448A6B4-14A2-4E4A-95CB-DDD82DE4E087}" presName="connector1" presStyleLbl="sibTrans2D1" presStyleIdx="0" presStyleCnt="3" custLinFactNeighborX="-4588" custLinFactNeighborY="2011"/>
      <dgm:spPr/>
      <dgm:t>
        <a:bodyPr/>
        <a:lstStyle/>
        <a:p>
          <a:endParaRPr lang="fr-FR"/>
        </a:p>
      </dgm:t>
    </dgm:pt>
    <dgm:pt modelId="{7535C402-3533-4E7B-8B0C-06D119F385F9}" type="pres">
      <dgm:prSet presAssocID="{A7D6B270-DD56-4431-BE4F-B60AF192E222}" presName="connector2" presStyleLbl="sibTrans2D1" presStyleIdx="1" presStyleCnt="3" custLinFactNeighborX="-12551" custLinFactNeighborY="7046"/>
      <dgm:spPr/>
      <dgm:t>
        <a:bodyPr/>
        <a:lstStyle/>
        <a:p>
          <a:endParaRPr lang="fr-FR"/>
        </a:p>
      </dgm:t>
    </dgm:pt>
    <dgm:pt modelId="{845FB1A8-DF99-4C55-AD23-F62F15213D67}" type="pres">
      <dgm:prSet presAssocID="{8BDCD999-E04F-4027-B940-44E1DC1E0F36}" presName="connector3" presStyleLbl="sibTrans2D1" presStyleIdx="2" presStyleCnt="3" custLinFactNeighborX="5246" custLinFactNeighborY="-8097"/>
      <dgm:spPr/>
      <dgm:t>
        <a:bodyPr/>
        <a:lstStyle/>
        <a:p>
          <a:endParaRPr lang="fr-FR"/>
        </a:p>
      </dgm:t>
    </dgm:pt>
  </dgm:ptLst>
  <dgm:cxnLst>
    <dgm:cxn modelId="{C2F11AAA-92EA-445C-A3F9-CC9C44BE8204}" srcId="{7C7405D4-0564-4548-B568-C75FEB070083}" destId="{0A9CFD9D-CB2F-44B9-8D31-C1440033725B}" srcOrd="1" destOrd="0" parTransId="{1603D877-FE46-41C8-A441-06247E3E5877}" sibTransId="{A7D6B270-DD56-4431-BE4F-B60AF192E222}"/>
    <dgm:cxn modelId="{A0167FCB-AC16-43EB-A27B-3480FEA102C0}" type="presOf" srcId="{47C2E763-BB18-415A-A75B-70CF4EDF9AE1}" destId="{C6DA7E63-E068-405D-82F7-D7D5865E52F9}" srcOrd="2" destOrd="0" presId="urn:microsoft.com/office/officeart/2005/8/layout/gear1"/>
    <dgm:cxn modelId="{D87D00CB-855A-4A77-9E99-A77A0682A876}" srcId="{7C7405D4-0564-4548-B568-C75FEB070083}" destId="{C7C5F51B-8E00-4C87-B7AA-7BC8F0A6249F}" srcOrd="0" destOrd="0" parTransId="{B92D3677-4201-4A2D-B0AA-E80BB2853F5B}" sibTransId="{4448A6B4-14A2-4E4A-95CB-DDD82DE4E087}"/>
    <dgm:cxn modelId="{64A6C2FA-2CBE-422E-A25F-48318C7A7E17}" type="presOf" srcId="{4448A6B4-14A2-4E4A-95CB-DDD82DE4E087}" destId="{1EBACA8B-40C4-46AD-80FE-C19D9B222302}" srcOrd="0" destOrd="0" presId="urn:microsoft.com/office/officeart/2005/8/layout/gear1"/>
    <dgm:cxn modelId="{26B90D81-9756-4215-9C51-D7733688CEEF}" type="presOf" srcId="{8BDCD999-E04F-4027-B940-44E1DC1E0F36}" destId="{845FB1A8-DF99-4C55-AD23-F62F15213D67}" srcOrd="0" destOrd="0" presId="urn:microsoft.com/office/officeart/2005/8/layout/gear1"/>
    <dgm:cxn modelId="{C76F701B-3F50-40D7-BE0F-352D2DD75F4E}" type="presOf" srcId="{0A9CFD9D-CB2F-44B9-8D31-C1440033725B}" destId="{A236C902-F644-4234-A806-AC3D5C90A225}" srcOrd="0" destOrd="0" presId="urn:microsoft.com/office/officeart/2005/8/layout/gear1"/>
    <dgm:cxn modelId="{DB3F9645-DA9A-433D-B092-2C92AA5F9378}" type="presOf" srcId="{C7C5F51B-8E00-4C87-B7AA-7BC8F0A6249F}" destId="{955DA8AF-A966-49C6-B483-E816FF1CCAB4}" srcOrd="0" destOrd="0" presId="urn:microsoft.com/office/officeart/2005/8/layout/gear1"/>
    <dgm:cxn modelId="{E86818DB-6CD3-4297-B12F-78A0B9677B5A}" type="presOf" srcId="{0A9CFD9D-CB2F-44B9-8D31-C1440033725B}" destId="{30CF9F8C-CD2B-470D-B502-D255BC6D0C5D}" srcOrd="2" destOrd="0" presId="urn:microsoft.com/office/officeart/2005/8/layout/gear1"/>
    <dgm:cxn modelId="{6981F9A8-71D7-4546-94D5-E9E589FB2398}" type="presOf" srcId="{47C2E763-BB18-415A-A75B-70CF4EDF9AE1}" destId="{B52CFBC0-C005-4623-9D20-6D9E0ED06FE7}" srcOrd="3" destOrd="0" presId="urn:microsoft.com/office/officeart/2005/8/layout/gear1"/>
    <dgm:cxn modelId="{16823D7B-225E-4ECA-983E-7B7B6D432430}" type="presOf" srcId="{A7D6B270-DD56-4431-BE4F-B60AF192E222}" destId="{7535C402-3533-4E7B-8B0C-06D119F385F9}" srcOrd="0" destOrd="0" presId="urn:microsoft.com/office/officeart/2005/8/layout/gear1"/>
    <dgm:cxn modelId="{13468579-9E07-4CF3-AFF0-5A775BE2A0D9}" type="presOf" srcId="{C7C5F51B-8E00-4C87-B7AA-7BC8F0A6249F}" destId="{1C99E95B-8656-452A-9C6D-704E882CAAFB}" srcOrd="1" destOrd="0" presId="urn:microsoft.com/office/officeart/2005/8/layout/gear1"/>
    <dgm:cxn modelId="{125A0E19-3284-4FBB-9984-F7B9C728776E}" type="presOf" srcId="{47C2E763-BB18-415A-A75B-70CF4EDF9AE1}" destId="{F00B523F-165C-4955-AF47-6EF05E83E3C6}" srcOrd="1" destOrd="0" presId="urn:microsoft.com/office/officeart/2005/8/layout/gear1"/>
    <dgm:cxn modelId="{C67ED0D9-6A50-4AB2-BA91-A79B6A04D6FC}" type="presOf" srcId="{0A9CFD9D-CB2F-44B9-8D31-C1440033725B}" destId="{D8F81C1C-2303-4203-814E-0F8BE45DA06E}" srcOrd="1" destOrd="0" presId="urn:microsoft.com/office/officeart/2005/8/layout/gear1"/>
    <dgm:cxn modelId="{7F37916B-F282-4CB4-9C49-D96CB937F893}" type="presOf" srcId="{47C2E763-BB18-415A-A75B-70CF4EDF9AE1}" destId="{44127321-E2EA-4961-B9DB-17852A0DA125}" srcOrd="0" destOrd="0" presId="urn:microsoft.com/office/officeart/2005/8/layout/gear1"/>
    <dgm:cxn modelId="{037A85BA-55F6-4D60-96AF-C4DE57B389AC}" type="presOf" srcId="{7C7405D4-0564-4548-B568-C75FEB070083}" destId="{720E6802-D5D5-43E7-B203-FB9DA60273B8}" srcOrd="0" destOrd="0" presId="urn:microsoft.com/office/officeart/2005/8/layout/gear1"/>
    <dgm:cxn modelId="{D0005645-34F2-4B41-B862-B1794EB2973D}" srcId="{7C7405D4-0564-4548-B568-C75FEB070083}" destId="{47C2E763-BB18-415A-A75B-70CF4EDF9AE1}" srcOrd="2" destOrd="0" parTransId="{C41D72AC-DEA9-48BD-B001-AE3B3AAF5817}" sibTransId="{8BDCD999-E04F-4027-B940-44E1DC1E0F36}"/>
    <dgm:cxn modelId="{DF5A286E-5508-43B7-A577-CCDFEB0DBF8F}" type="presOf" srcId="{C7C5F51B-8E00-4C87-B7AA-7BC8F0A6249F}" destId="{A82BE9DC-F45D-479C-967C-A660CCAD4A3E}" srcOrd="2" destOrd="0" presId="urn:microsoft.com/office/officeart/2005/8/layout/gear1"/>
    <dgm:cxn modelId="{C58864B5-8BC8-4FFC-8DD3-3D3654887D58}" type="presParOf" srcId="{720E6802-D5D5-43E7-B203-FB9DA60273B8}" destId="{955DA8AF-A966-49C6-B483-E816FF1CCAB4}" srcOrd="0" destOrd="0" presId="urn:microsoft.com/office/officeart/2005/8/layout/gear1"/>
    <dgm:cxn modelId="{6E97253C-032F-4D92-94D7-9193BABE1571}" type="presParOf" srcId="{720E6802-D5D5-43E7-B203-FB9DA60273B8}" destId="{1C99E95B-8656-452A-9C6D-704E882CAAFB}" srcOrd="1" destOrd="0" presId="urn:microsoft.com/office/officeart/2005/8/layout/gear1"/>
    <dgm:cxn modelId="{2849FFD2-BD2B-445F-83FB-F52E408E9CA7}" type="presParOf" srcId="{720E6802-D5D5-43E7-B203-FB9DA60273B8}" destId="{A82BE9DC-F45D-479C-967C-A660CCAD4A3E}" srcOrd="2" destOrd="0" presId="urn:microsoft.com/office/officeart/2005/8/layout/gear1"/>
    <dgm:cxn modelId="{880BC6EF-2432-41FE-AC6C-B09C3420D7BB}" type="presParOf" srcId="{720E6802-D5D5-43E7-B203-FB9DA60273B8}" destId="{A236C902-F644-4234-A806-AC3D5C90A225}" srcOrd="3" destOrd="0" presId="urn:microsoft.com/office/officeart/2005/8/layout/gear1"/>
    <dgm:cxn modelId="{38EC19F2-FF21-4B9E-9E30-4E837755F245}" type="presParOf" srcId="{720E6802-D5D5-43E7-B203-FB9DA60273B8}" destId="{D8F81C1C-2303-4203-814E-0F8BE45DA06E}" srcOrd="4" destOrd="0" presId="urn:microsoft.com/office/officeart/2005/8/layout/gear1"/>
    <dgm:cxn modelId="{EB43C261-BAAC-4B0D-8B96-48844755935E}" type="presParOf" srcId="{720E6802-D5D5-43E7-B203-FB9DA60273B8}" destId="{30CF9F8C-CD2B-470D-B502-D255BC6D0C5D}" srcOrd="5" destOrd="0" presId="urn:microsoft.com/office/officeart/2005/8/layout/gear1"/>
    <dgm:cxn modelId="{33CD6FDC-70C8-42DC-88CF-0ED747C56C3D}" type="presParOf" srcId="{720E6802-D5D5-43E7-B203-FB9DA60273B8}" destId="{44127321-E2EA-4961-B9DB-17852A0DA125}" srcOrd="6" destOrd="0" presId="urn:microsoft.com/office/officeart/2005/8/layout/gear1"/>
    <dgm:cxn modelId="{DC302563-0EEE-4C7B-B736-A45B71867F1E}" type="presParOf" srcId="{720E6802-D5D5-43E7-B203-FB9DA60273B8}" destId="{F00B523F-165C-4955-AF47-6EF05E83E3C6}" srcOrd="7" destOrd="0" presId="urn:microsoft.com/office/officeart/2005/8/layout/gear1"/>
    <dgm:cxn modelId="{3CFDA597-FEAD-42ED-86E8-D5913E7C3882}" type="presParOf" srcId="{720E6802-D5D5-43E7-B203-FB9DA60273B8}" destId="{C6DA7E63-E068-405D-82F7-D7D5865E52F9}" srcOrd="8" destOrd="0" presId="urn:microsoft.com/office/officeart/2005/8/layout/gear1"/>
    <dgm:cxn modelId="{92461B61-B357-490B-B8EC-10FBA21D640D}" type="presParOf" srcId="{720E6802-D5D5-43E7-B203-FB9DA60273B8}" destId="{B52CFBC0-C005-4623-9D20-6D9E0ED06FE7}" srcOrd="9" destOrd="0" presId="urn:microsoft.com/office/officeart/2005/8/layout/gear1"/>
    <dgm:cxn modelId="{1F38D0C9-DC34-43A1-B49F-FD22F48DCC14}" type="presParOf" srcId="{720E6802-D5D5-43E7-B203-FB9DA60273B8}" destId="{1EBACA8B-40C4-46AD-80FE-C19D9B222302}" srcOrd="10" destOrd="0" presId="urn:microsoft.com/office/officeart/2005/8/layout/gear1"/>
    <dgm:cxn modelId="{58EED0C4-AC21-4869-9F7D-F5609FA9247D}" type="presParOf" srcId="{720E6802-D5D5-43E7-B203-FB9DA60273B8}" destId="{7535C402-3533-4E7B-8B0C-06D119F385F9}" srcOrd="11" destOrd="0" presId="urn:microsoft.com/office/officeart/2005/8/layout/gear1"/>
    <dgm:cxn modelId="{B42847BE-A9A7-45BB-BEE4-A0994A6A673A}" type="presParOf" srcId="{720E6802-D5D5-43E7-B203-FB9DA60273B8}" destId="{845FB1A8-DF99-4C55-AD23-F62F15213D67}" srcOrd="12" destOrd="0" presId="urn:microsoft.com/office/officeart/2005/8/layout/gear1"/>
  </dgm:cxnLst>
  <dgm:bg/>
  <dgm:whole/>
</dgm:dataModel>
</file>

<file path=ppt/diagrams/data22.xml><?xml version="1.0" encoding="utf-8"?>
<dgm:dataModel xmlns:dgm="http://schemas.openxmlformats.org/drawingml/2006/diagram" xmlns:a="http://schemas.openxmlformats.org/drawingml/2006/main">
  <dgm:ptLst>
    <dgm:pt modelId="{C954B22C-4AA1-44FA-B0E3-A5F9575F3BF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4D011FC9-7C3C-4520-8BB6-C32BEA9D2A79}">
      <dgm:prSet phldrT="[Texte]" cust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r>
            <a:rPr lang="ar-TN" sz="4400" b="1" dirty="0" smtClean="0">
              <a:latin typeface="Sakkal Majalla" pitchFamily="2" charset="-78"/>
              <a:cs typeface="Sakkal Majalla" pitchFamily="2" charset="-78"/>
            </a:rPr>
            <a:t>الموضوع</a:t>
          </a:r>
          <a:endParaRPr lang="fr-FR" sz="4400" b="1" dirty="0">
            <a:latin typeface="Sakkal Majalla" pitchFamily="2" charset="-78"/>
            <a:cs typeface="Sakkal Majalla" pitchFamily="2" charset="-78"/>
          </a:endParaRPr>
        </a:p>
      </dgm:t>
    </dgm:pt>
    <dgm:pt modelId="{9492FF14-D669-49CF-8F65-0F258BA0370C}" type="parTrans" cxnId="{89B74A56-0DBB-4E0E-A7F7-26F810C17122}">
      <dgm:prSet/>
      <dgm:spPr/>
      <dgm:t>
        <a:bodyPr/>
        <a:lstStyle/>
        <a:p>
          <a:endParaRPr lang="fr-FR"/>
        </a:p>
      </dgm:t>
    </dgm:pt>
    <dgm:pt modelId="{5385A260-2169-41EE-92B3-5A98418DA794}" type="sibTrans" cxnId="{89B74A56-0DBB-4E0E-A7F7-26F810C17122}">
      <dgm:prSet/>
      <dgm:spPr/>
      <dgm:t>
        <a:bodyPr/>
        <a:lstStyle/>
        <a:p>
          <a:endParaRPr lang="fr-FR"/>
        </a:p>
      </dgm:t>
    </dgm:pt>
    <dgm:pt modelId="{75F5DF4A-2DD4-421B-B208-2250F0C91BB5}">
      <dgm:prSet phldrT="[Texte]"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algn="ctr" rtl="1"/>
          <a:r>
            <a:rPr lang="ar-TN" sz="2000" b="1" dirty="0" smtClean="0">
              <a:latin typeface="Sakkal Majalla" pitchFamily="2" charset="-78"/>
              <a:cs typeface="Sakkal Majalla" pitchFamily="2" charset="-78"/>
            </a:rPr>
            <a:t> </a:t>
          </a:r>
          <a:r>
            <a:rPr lang="ar-TN" sz="2400" b="1" dirty="0" smtClean="0">
              <a:latin typeface="Sakkal Majalla" pitchFamily="2" charset="-78"/>
              <a:cs typeface="Sakkal Majalla" pitchFamily="2" charset="-78"/>
            </a:rPr>
            <a:t>رقابة مالية على حسابات البلديّات التي تساوي أو تفوق مواردها الاعتياديّة 1 </a:t>
          </a:r>
          <a:r>
            <a:rPr lang="ar-TN" sz="2400" b="1" dirty="0" err="1" smtClean="0">
              <a:latin typeface="Sakkal Majalla" pitchFamily="2" charset="-78"/>
              <a:cs typeface="Sakkal Majalla" pitchFamily="2" charset="-78"/>
            </a:rPr>
            <a:t>م</a:t>
          </a:r>
          <a:r>
            <a:rPr lang="ar-TN" sz="2400" b="1" dirty="0" smtClean="0">
              <a:latin typeface="Sakkal Majalla" pitchFamily="2" charset="-78"/>
              <a:cs typeface="Sakkal Majalla" pitchFamily="2" charset="-78"/>
            </a:rPr>
            <a:t>.د </a:t>
          </a:r>
          <a:endParaRPr lang="fr-FR" sz="2400" b="1" dirty="0">
            <a:latin typeface="Sakkal Majalla" pitchFamily="2" charset="-78"/>
            <a:cs typeface="Sakkal Majalla" pitchFamily="2" charset="-78"/>
          </a:endParaRPr>
        </a:p>
      </dgm:t>
    </dgm:pt>
    <dgm:pt modelId="{E65AE825-081F-417C-B5AF-D6F12834999E}" type="parTrans" cxnId="{48191E5D-154D-4937-9645-76B01C229212}">
      <dgm:prSet/>
      <dgm:spPr/>
      <dgm:t>
        <a:bodyPr/>
        <a:lstStyle/>
        <a:p>
          <a:endParaRPr lang="fr-FR"/>
        </a:p>
      </dgm:t>
    </dgm:pt>
    <dgm:pt modelId="{AE8B7AC6-30AE-4892-939F-83CD94544752}" type="sibTrans" cxnId="{48191E5D-154D-4937-9645-76B01C229212}">
      <dgm:prSet/>
      <dgm:spPr/>
      <dgm:t>
        <a:bodyPr/>
        <a:lstStyle/>
        <a:p>
          <a:endParaRPr lang="fr-FR"/>
        </a:p>
      </dgm:t>
    </dgm:pt>
    <dgm:pt modelId="{FBC4DEDF-7A50-42C4-8072-9C5C68DF030C}">
      <dgm:prSet phldrT="[Texte]" cust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r>
            <a:rPr lang="ar-TN" sz="4400" b="1" dirty="0" smtClean="0">
              <a:latin typeface="Sakkal Majalla" pitchFamily="2" charset="-78"/>
              <a:cs typeface="Sakkal Majalla" pitchFamily="2" charset="-78"/>
            </a:rPr>
            <a:t>الهدف</a:t>
          </a:r>
          <a:endParaRPr lang="fr-FR" sz="6500" b="1" dirty="0">
            <a:latin typeface="Sakkal Majalla" pitchFamily="2" charset="-78"/>
            <a:cs typeface="Sakkal Majalla" pitchFamily="2" charset="-78"/>
          </a:endParaRPr>
        </a:p>
      </dgm:t>
    </dgm:pt>
    <dgm:pt modelId="{28544C6A-908D-4242-A71C-A5EB203D32A1}" type="parTrans" cxnId="{70B88A57-B3D4-4957-928E-BC0157194DB8}">
      <dgm:prSet/>
      <dgm:spPr/>
      <dgm:t>
        <a:bodyPr/>
        <a:lstStyle/>
        <a:p>
          <a:endParaRPr lang="fr-FR"/>
        </a:p>
      </dgm:t>
    </dgm:pt>
    <dgm:pt modelId="{204D7228-5E5B-47DF-B1F0-5477271F5891}" type="sibTrans" cxnId="{70B88A57-B3D4-4957-928E-BC0157194DB8}">
      <dgm:prSet/>
      <dgm:spPr/>
      <dgm:t>
        <a:bodyPr/>
        <a:lstStyle/>
        <a:p>
          <a:endParaRPr lang="fr-FR"/>
        </a:p>
      </dgm:t>
    </dgm:pt>
    <dgm:pt modelId="{A01982F7-0AE4-426B-AC58-24951E46432D}">
      <dgm:prSet phldrT="[Texte]">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rtl="1"/>
          <a:r>
            <a:rPr lang="ar-TN" b="1" dirty="0" smtClean="0">
              <a:latin typeface="Sakkal Majalla" pitchFamily="2" charset="-78"/>
              <a:cs typeface="Sakkal Majalla" pitchFamily="2" charset="-78"/>
            </a:rPr>
            <a:t>التأكّد من أنّ الحسابات تعبّر بصفة حقيقيّة وصحيحة عن العمليّات المنجزة قبضا وصرفا</a:t>
          </a:r>
          <a:endParaRPr lang="fr-FR" b="1" dirty="0">
            <a:latin typeface="Sakkal Majalla" pitchFamily="2" charset="-78"/>
            <a:cs typeface="Sakkal Majalla" pitchFamily="2" charset="-78"/>
          </a:endParaRPr>
        </a:p>
      </dgm:t>
    </dgm:pt>
    <dgm:pt modelId="{D6B7A0C2-8A0E-464A-A21B-8EB389B4458E}" type="parTrans" cxnId="{775DFB23-5458-4E0B-ADFA-85752967AAE4}">
      <dgm:prSet/>
      <dgm:spPr/>
      <dgm:t>
        <a:bodyPr/>
        <a:lstStyle/>
        <a:p>
          <a:endParaRPr lang="fr-FR"/>
        </a:p>
      </dgm:t>
    </dgm:pt>
    <dgm:pt modelId="{89FD68BE-302A-4ABF-8A53-0D4876C6D27D}" type="sibTrans" cxnId="{775DFB23-5458-4E0B-ADFA-85752967AAE4}">
      <dgm:prSet/>
      <dgm:spPr/>
      <dgm:t>
        <a:bodyPr/>
        <a:lstStyle/>
        <a:p>
          <a:endParaRPr lang="fr-FR"/>
        </a:p>
      </dgm:t>
    </dgm:pt>
    <dgm:pt modelId="{71C33A15-40F3-4A0A-BF60-92CF1E685615}">
      <dgm:prSet phldrT="[Texte]" custT="1">
        <dgm:style>
          <a:lnRef idx="2">
            <a:schemeClr val="dk1"/>
          </a:lnRef>
          <a:fillRef idx="1">
            <a:schemeClr val="lt1"/>
          </a:fillRef>
          <a:effectRef idx="0">
            <a:schemeClr val="dk1"/>
          </a:effectRef>
          <a:fontRef idx="minor">
            <a:schemeClr val="dk1"/>
          </a:fontRef>
        </dgm:style>
      </dgm:prSet>
      <dgm:spPr>
        <a:solidFill>
          <a:schemeClr val="accent6">
            <a:lumMod val="60000"/>
            <a:lumOff val="40000"/>
          </a:schemeClr>
        </a:solidFill>
      </dgm:spPr>
      <dgm:t>
        <a:bodyPr/>
        <a:lstStyle/>
        <a:p>
          <a:r>
            <a:rPr lang="ar-TN" sz="4400" b="1" dirty="0" smtClean="0">
              <a:latin typeface="Sakkal Majalla" pitchFamily="2" charset="-78"/>
              <a:cs typeface="Sakkal Majalla" pitchFamily="2" charset="-78"/>
            </a:rPr>
            <a:t>النتيجة</a:t>
          </a:r>
          <a:endParaRPr lang="fr-FR" sz="6500" b="1" dirty="0">
            <a:latin typeface="Sakkal Majalla" pitchFamily="2" charset="-78"/>
            <a:cs typeface="Sakkal Majalla" pitchFamily="2" charset="-78"/>
          </a:endParaRPr>
        </a:p>
      </dgm:t>
    </dgm:pt>
    <dgm:pt modelId="{FA4464A9-BEF1-45C8-A182-48B0603E1EFE}" type="parTrans" cxnId="{03F8F025-CD71-4B39-9850-3F02CE6A0D3F}">
      <dgm:prSet/>
      <dgm:spPr/>
      <dgm:t>
        <a:bodyPr/>
        <a:lstStyle/>
        <a:p>
          <a:endParaRPr lang="fr-FR"/>
        </a:p>
      </dgm:t>
    </dgm:pt>
    <dgm:pt modelId="{A8C8A819-8277-4ECE-B760-EEF32FC16539}" type="sibTrans" cxnId="{03F8F025-CD71-4B39-9850-3F02CE6A0D3F}">
      <dgm:prSet/>
      <dgm:spPr/>
      <dgm:t>
        <a:bodyPr/>
        <a:lstStyle/>
        <a:p>
          <a:endParaRPr lang="fr-FR"/>
        </a:p>
      </dgm:t>
    </dgm:pt>
    <dgm:pt modelId="{54B275C8-9032-4008-8B42-D95A594A990E}">
      <dgm:prSet phldrT="[Texte]">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algn="ctr" rtl="1"/>
          <a:r>
            <a:rPr lang="ar-TN" b="1" dirty="0" smtClean="0">
              <a:latin typeface="Sakkal Majalla" pitchFamily="2" charset="-78"/>
              <a:cs typeface="Sakkal Majalla" pitchFamily="2" charset="-78"/>
            </a:rPr>
            <a:t>الوقوف على جملة من الإخلالات تعلّقت بتعبئة الموارد </a:t>
          </a:r>
          <a:r>
            <a:rPr lang="ar-TN" b="1" smtClean="0">
              <a:latin typeface="Sakkal Majalla" pitchFamily="2" charset="-78"/>
              <a:cs typeface="Sakkal Majalla" pitchFamily="2" charset="-78"/>
            </a:rPr>
            <a:t>وبتأدية النّفقات</a:t>
          </a:r>
          <a:endParaRPr lang="fr-FR" b="1" dirty="0">
            <a:latin typeface="Sakkal Majalla" pitchFamily="2" charset="-78"/>
            <a:cs typeface="Sakkal Majalla" pitchFamily="2" charset="-78"/>
          </a:endParaRPr>
        </a:p>
      </dgm:t>
    </dgm:pt>
    <dgm:pt modelId="{7ACF3B7B-C4AD-4278-9D26-5289FE830630}" type="parTrans" cxnId="{3A722D8B-568C-4CDA-920B-FE2097B99918}">
      <dgm:prSet/>
      <dgm:spPr/>
      <dgm:t>
        <a:bodyPr/>
        <a:lstStyle/>
        <a:p>
          <a:endParaRPr lang="fr-FR"/>
        </a:p>
      </dgm:t>
    </dgm:pt>
    <dgm:pt modelId="{C289AC8A-2EF9-4C21-86AC-6D88F203C60A}" type="sibTrans" cxnId="{3A722D8B-568C-4CDA-920B-FE2097B99918}">
      <dgm:prSet/>
      <dgm:spPr/>
      <dgm:t>
        <a:bodyPr/>
        <a:lstStyle/>
        <a:p>
          <a:endParaRPr lang="fr-FR"/>
        </a:p>
      </dgm:t>
    </dgm:pt>
    <dgm:pt modelId="{F0777B0A-C732-4833-8BAD-FD29F97650AC}">
      <dgm:prSet phldrT="[Texte]" custT="1">
        <dgm:style>
          <a:lnRef idx="2">
            <a:schemeClr val="dk1"/>
          </a:lnRef>
          <a:fillRef idx="1">
            <a:schemeClr val="lt1"/>
          </a:fillRef>
          <a:effectRef idx="0">
            <a:schemeClr val="dk1"/>
          </a:effectRef>
          <a:fontRef idx="minor">
            <a:schemeClr val="dk1"/>
          </a:fontRef>
        </dgm:style>
      </dgm:prSet>
      <dgm:spPr>
        <a:solidFill>
          <a:schemeClr val="accent4">
            <a:lumMod val="40000"/>
            <a:lumOff val="60000"/>
          </a:schemeClr>
        </a:solidFill>
      </dgm:spPr>
      <dgm:t>
        <a:bodyPr/>
        <a:lstStyle/>
        <a:p>
          <a:pPr algn="ctr" rtl="1"/>
          <a:r>
            <a:rPr lang="ar-TN" sz="2400" b="1" dirty="0" smtClean="0">
              <a:latin typeface="Sakkal Majalla" pitchFamily="2" charset="-78"/>
              <a:cs typeface="Sakkal Majalla" pitchFamily="2" charset="-78"/>
            </a:rPr>
            <a:t>2016-2018 ثمّ 2019-2021</a:t>
          </a:r>
          <a:endParaRPr lang="fr-FR" sz="2000" b="1" dirty="0">
            <a:latin typeface="Sakkal Majalla" pitchFamily="2" charset="-78"/>
            <a:cs typeface="Sakkal Majalla" pitchFamily="2" charset="-78"/>
          </a:endParaRPr>
        </a:p>
      </dgm:t>
    </dgm:pt>
    <dgm:pt modelId="{82476FC6-7D34-495E-A850-93D8462E3683}" type="parTrans" cxnId="{FE77E198-DB3F-4BF7-B9EF-A851306BAF3A}">
      <dgm:prSet/>
      <dgm:spPr/>
    </dgm:pt>
    <dgm:pt modelId="{EE7B3BC9-0414-4CC1-8363-B8F6ECA7A28D}" type="sibTrans" cxnId="{FE77E198-DB3F-4BF7-B9EF-A851306BAF3A}">
      <dgm:prSet/>
      <dgm:spPr/>
    </dgm:pt>
    <dgm:pt modelId="{4CE58971-65BC-4543-AAA7-46CAD3836101}" type="pres">
      <dgm:prSet presAssocID="{C954B22C-4AA1-44FA-B0E3-A5F9575F3BF5}" presName="Name0" presStyleCnt="0">
        <dgm:presLayoutVars>
          <dgm:dir/>
          <dgm:animLvl val="lvl"/>
          <dgm:resizeHandles val="exact"/>
        </dgm:presLayoutVars>
      </dgm:prSet>
      <dgm:spPr/>
      <dgm:t>
        <a:bodyPr/>
        <a:lstStyle/>
        <a:p>
          <a:endParaRPr lang="fr-FR"/>
        </a:p>
      </dgm:t>
    </dgm:pt>
    <dgm:pt modelId="{4D3AB08D-0EF8-4322-853E-8FFF1762BF36}" type="pres">
      <dgm:prSet presAssocID="{4D011FC9-7C3C-4520-8BB6-C32BEA9D2A79}" presName="linNode" presStyleCnt="0"/>
      <dgm:spPr/>
    </dgm:pt>
    <dgm:pt modelId="{A37DC4ED-FE2D-4A08-A3AA-E2149A3C5D75}" type="pres">
      <dgm:prSet presAssocID="{4D011FC9-7C3C-4520-8BB6-C32BEA9D2A79}" presName="parentText" presStyleLbl="node1" presStyleIdx="0" presStyleCnt="3" custLinFactNeighborX="99550" custLinFactNeighborY="2577">
        <dgm:presLayoutVars>
          <dgm:chMax val="1"/>
          <dgm:bulletEnabled val="1"/>
        </dgm:presLayoutVars>
      </dgm:prSet>
      <dgm:spPr/>
      <dgm:t>
        <a:bodyPr/>
        <a:lstStyle/>
        <a:p>
          <a:endParaRPr lang="fr-FR"/>
        </a:p>
      </dgm:t>
    </dgm:pt>
    <dgm:pt modelId="{114C6C3D-7183-400F-A114-974EAAA0F5F2}" type="pres">
      <dgm:prSet presAssocID="{4D011FC9-7C3C-4520-8BB6-C32BEA9D2A79}" presName="descendantText" presStyleLbl="alignAccFollowNode1" presStyleIdx="0" presStyleCnt="3" custLinFactX="-599" custLinFactNeighborX="-100000" custLinFactNeighborY="2092">
        <dgm:presLayoutVars>
          <dgm:bulletEnabled val="1"/>
        </dgm:presLayoutVars>
      </dgm:prSet>
      <dgm:spPr/>
      <dgm:t>
        <a:bodyPr/>
        <a:lstStyle/>
        <a:p>
          <a:endParaRPr lang="fr-FR"/>
        </a:p>
      </dgm:t>
    </dgm:pt>
    <dgm:pt modelId="{DFE22988-0F1A-4F26-BC71-E83BFFB4FAB6}" type="pres">
      <dgm:prSet presAssocID="{5385A260-2169-41EE-92B3-5A98418DA794}" presName="sp" presStyleCnt="0"/>
      <dgm:spPr/>
    </dgm:pt>
    <dgm:pt modelId="{018ABA4C-A269-4CE1-BDB8-2CFA5A7C950D}" type="pres">
      <dgm:prSet presAssocID="{FBC4DEDF-7A50-42C4-8072-9C5C68DF030C}" presName="linNode" presStyleCnt="0"/>
      <dgm:spPr/>
    </dgm:pt>
    <dgm:pt modelId="{A4F3FAAD-522A-4110-8766-8358844DFA04}" type="pres">
      <dgm:prSet presAssocID="{FBC4DEDF-7A50-42C4-8072-9C5C68DF030C}" presName="parentText" presStyleLbl="node1" presStyleIdx="1" presStyleCnt="3" custLinFactNeighborX="99550" custLinFactNeighborY="2191">
        <dgm:presLayoutVars>
          <dgm:chMax val="1"/>
          <dgm:bulletEnabled val="1"/>
        </dgm:presLayoutVars>
      </dgm:prSet>
      <dgm:spPr/>
      <dgm:t>
        <a:bodyPr/>
        <a:lstStyle/>
        <a:p>
          <a:endParaRPr lang="fr-FR"/>
        </a:p>
      </dgm:t>
    </dgm:pt>
    <dgm:pt modelId="{3A86AB24-D893-46AA-8166-A97F1EA6704F}" type="pres">
      <dgm:prSet presAssocID="{FBC4DEDF-7A50-42C4-8072-9C5C68DF030C}" presName="descendantText" presStyleLbl="alignAccFollowNode1" presStyleIdx="1" presStyleCnt="3" custLinFactX="-599" custLinFactNeighborX="-100000" custLinFactNeighborY="7295">
        <dgm:presLayoutVars>
          <dgm:bulletEnabled val="1"/>
        </dgm:presLayoutVars>
      </dgm:prSet>
      <dgm:spPr/>
      <dgm:t>
        <a:bodyPr/>
        <a:lstStyle/>
        <a:p>
          <a:endParaRPr lang="fr-FR"/>
        </a:p>
      </dgm:t>
    </dgm:pt>
    <dgm:pt modelId="{A31AB466-E9D0-4F69-9608-14D5C65C208A}" type="pres">
      <dgm:prSet presAssocID="{204D7228-5E5B-47DF-B1F0-5477271F5891}" presName="sp" presStyleCnt="0"/>
      <dgm:spPr/>
    </dgm:pt>
    <dgm:pt modelId="{2014D9C2-E8D0-4C58-A676-54B4F2DC0F1A}" type="pres">
      <dgm:prSet presAssocID="{71C33A15-40F3-4A0A-BF60-92CF1E685615}" presName="linNode" presStyleCnt="0"/>
      <dgm:spPr/>
    </dgm:pt>
    <dgm:pt modelId="{C8069A69-45B4-4C21-AD26-6A8835AD1CD4}" type="pres">
      <dgm:prSet presAssocID="{71C33A15-40F3-4A0A-BF60-92CF1E685615}" presName="parentText" presStyleLbl="node1" presStyleIdx="2" presStyleCnt="3" custLinFactX="1857" custLinFactNeighborX="100000" custLinFactNeighborY="1805">
        <dgm:presLayoutVars>
          <dgm:chMax val="1"/>
          <dgm:bulletEnabled val="1"/>
        </dgm:presLayoutVars>
      </dgm:prSet>
      <dgm:spPr/>
      <dgm:t>
        <a:bodyPr/>
        <a:lstStyle/>
        <a:p>
          <a:endParaRPr lang="fr-FR"/>
        </a:p>
      </dgm:t>
    </dgm:pt>
    <dgm:pt modelId="{2A1ACE3A-215C-48BC-8AED-0738745D0ADF}" type="pres">
      <dgm:prSet presAssocID="{71C33A15-40F3-4A0A-BF60-92CF1E685615}" presName="descendantText" presStyleLbl="alignAccFollowNode1" presStyleIdx="2" presStyleCnt="3" custLinFactX="-599" custLinFactNeighborX="-100000" custLinFactNeighborY="1128">
        <dgm:presLayoutVars>
          <dgm:bulletEnabled val="1"/>
        </dgm:presLayoutVars>
      </dgm:prSet>
      <dgm:spPr/>
      <dgm:t>
        <a:bodyPr/>
        <a:lstStyle/>
        <a:p>
          <a:endParaRPr lang="fr-FR"/>
        </a:p>
      </dgm:t>
    </dgm:pt>
  </dgm:ptLst>
  <dgm:cxnLst>
    <dgm:cxn modelId="{3A722D8B-568C-4CDA-920B-FE2097B99918}" srcId="{71C33A15-40F3-4A0A-BF60-92CF1E685615}" destId="{54B275C8-9032-4008-8B42-D95A594A990E}" srcOrd="0" destOrd="0" parTransId="{7ACF3B7B-C4AD-4278-9D26-5289FE830630}" sibTransId="{C289AC8A-2EF9-4C21-86AC-6D88F203C60A}"/>
    <dgm:cxn modelId="{D5835401-84D7-4B1F-9D9E-C1E1F1FBFE10}" type="presOf" srcId="{75F5DF4A-2DD4-421B-B208-2250F0C91BB5}" destId="{114C6C3D-7183-400F-A114-974EAAA0F5F2}" srcOrd="0" destOrd="0" presId="urn:microsoft.com/office/officeart/2005/8/layout/vList5"/>
    <dgm:cxn modelId="{70B88A57-B3D4-4957-928E-BC0157194DB8}" srcId="{C954B22C-4AA1-44FA-B0E3-A5F9575F3BF5}" destId="{FBC4DEDF-7A50-42C4-8072-9C5C68DF030C}" srcOrd="1" destOrd="0" parTransId="{28544C6A-908D-4242-A71C-A5EB203D32A1}" sibTransId="{204D7228-5E5B-47DF-B1F0-5477271F5891}"/>
    <dgm:cxn modelId="{94B0CD33-E570-4378-8C38-4FE91833797A}" type="presOf" srcId="{A01982F7-0AE4-426B-AC58-24951E46432D}" destId="{3A86AB24-D893-46AA-8166-A97F1EA6704F}" srcOrd="0" destOrd="0" presId="urn:microsoft.com/office/officeart/2005/8/layout/vList5"/>
    <dgm:cxn modelId="{7EAF7DF0-A22C-4833-808B-EDEB731A439B}" type="presOf" srcId="{54B275C8-9032-4008-8B42-D95A594A990E}" destId="{2A1ACE3A-215C-48BC-8AED-0738745D0ADF}" srcOrd="0" destOrd="0" presId="urn:microsoft.com/office/officeart/2005/8/layout/vList5"/>
    <dgm:cxn modelId="{775DFB23-5458-4E0B-ADFA-85752967AAE4}" srcId="{FBC4DEDF-7A50-42C4-8072-9C5C68DF030C}" destId="{A01982F7-0AE4-426B-AC58-24951E46432D}" srcOrd="0" destOrd="0" parTransId="{D6B7A0C2-8A0E-464A-A21B-8EB389B4458E}" sibTransId="{89FD68BE-302A-4ABF-8A53-0D4876C6D27D}"/>
    <dgm:cxn modelId="{03F8F025-CD71-4B39-9850-3F02CE6A0D3F}" srcId="{C954B22C-4AA1-44FA-B0E3-A5F9575F3BF5}" destId="{71C33A15-40F3-4A0A-BF60-92CF1E685615}" srcOrd="2" destOrd="0" parTransId="{FA4464A9-BEF1-45C8-A182-48B0603E1EFE}" sibTransId="{A8C8A819-8277-4ECE-B760-EEF32FC16539}"/>
    <dgm:cxn modelId="{A8E03D9A-E78D-4CDD-867C-BE182A91B484}" type="presOf" srcId="{FBC4DEDF-7A50-42C4-8072-9C5C68DF030C}" destId="{A4F3FAAD-522A-4110-8766-8358844DFA04}" srcOrd="0" destOrd="0" presId="urn:microsoft.com/office/officeart/2005/8/layout/vList5"/>
    <dgm:cxn modelId="{37601A6D-42E2-4849-B25A-490BC953541B}" type="presOf" srcId="{F0777B0A-C732-4833-8BAD-FD29F97650AC}" destId="{114C6C3D-7183-400F-A114-974EAAA0F5F2}" srcOrd="0" destOrd="1" presId="urn:microsoft.com/office/officeart/2005/8/layout/vList5"/>
    <dgm:cxn modelId="{48191E5D-154D-4937-9645-76B01C229212}" srcId="{4D011FC9-7C3C-4520-8BB6-C32BEA9D2A79}" destId="{75F5DF4A-2DD4-421B-B208-2250F0C91BB5}" srcOrd="0" destOrd="0" parTransId="{E65AE825-081F-417C-B5AF-D6F12834999E}" sibTransId="{AE8B7AC6-30AE-4892-939F-83CD94544752}"/>
    <dgm:cxn modelId="{00592051-CF09-4BA2-84B3-817AABC019E9}" type="presOf" srcId="{C954B22C-4AA1-44FA-B0E3-A5F9575F3BF5}" destId="{4CE58971-65BC-4543-AAA7-46CAD3836101}" srcOrd="0" destOrd="0" presId="urn:microsoft.com/office/officeart/2005/8/layout/vList5"/>
    <dgm:cxn modelId="{5C2A3356-7040-436C-B7BC-8583A7B2EE2D}" type="presOf" srcId="{4D011FC9-7C3C-4520-8BB6-C32BEA9D2A79}" destId="{A37DC4ED-FE2D-4A08-A3AA-E2149A3C5D75}" srcOrd="0" destOrd="0" presId="urn:microsoft.com/office/officeart/2005/8/layout/vList5"/>
    <dgm:cxn modelId="{C8878559-7758-4415-85C5-471253BE90C6}" type="presOf" srcId="{71C33A15-40F3-4A0A-BF60-92CF1E685615}" destId="{C8069A69-45B4-4C21-AD26-6A8835AD1CD4}" srcOrd="0" destOrd="0" presId="urn:microsoft.com/office/officeart/2005/8/layout/vList5"/>
    <dgm:cxn modelId="{FE77E198-DB3F-4BF7-B9EF-A851306BAF3A}" srcId="{4D011FC9-7C3C-4520-8BB6-C32BEA9D2A79}" destId="{F0777B0A-C732-4833-8BAD-FD29F97650AC}" srcOrd="1" destOrd="0" parTransId="{82476FC6-7D34-495E-A850-93D8462E3683}" sibTransId="{EE7B3BC9-0414-4CC1-8363-B8F6ECA7A28D}"/>
    <dgm:cxn modelId="{89B74A56-0DBB-4E0E-A7F7-26F810C17122}" srcId="{C954B22C-4AA1-44FA-B0E3-A5F9575F3BF5}" destId="{4D011FC9-7C3C-4520-8BB6-C32BEA9D2A79}" srcOrd="0" destOrd="0" parTransId="{9492FF14-D669-49CF-8F65-0F258BA0370C}" sibTransId="{5385A260-2169-41EE-92B3-5A98418DA794}"/>
    <dgm:cxn modelId="{32751401-4EF4-4363-8960-0C36FD136704}" type="presParOf" srcId="{4CE58971-65BC-4543-AAA7-46CAD3836101}" destId="{4D3AB08D-0EF8-4322-853E-8FFF1762BF36}" srcOrd="0" destOrd="0" presId="urn:microsoft.com/office/officeart/2005/8/layout/vList5"/>
    <dgm:cxn modelId="{CCA9BF7B-855C-4776-8C72-5F7C69C44FCE}" type="presParOf" srcId="{4D3AB08D-0EF8-4322-853E-8FFF1762BF36}" destId="{A37DC4ED-FE2D-4A08-A3AA-E2149A3C5D75}" srcOrd="0" destOrd="0" presId="urn:microsoft.com/office/officeart/2005/8/layout/vList5"/>
    <dgm:cxn modelId="{D1468F62-C455-4998-A33B-4F7F714EF77B}" type="presParOf" srcId="{4D3AB08D-0EF8-4322-853E-8FFF1762BF36}" destId="{114C6C3D-7183-400F-A114-974EAAA0F5F2}" srcOrd="1" destOrd="0" presId="urn:microsoft.com/office/officeart/2005/8/layout/vList5"/>
    <dgm:cxn modelId="{D46FAD5E-C0AB-409B-83E3-D92FC4E36CBA}" type="presParOf" srcId="{4CE58971-65BC-4543-AAA7-46CAD3836101}" destId="{DFE22988-0F1A-4F26-BC71-E83BFFB4FAB6}" srcOrd="1" destOrd="0" presId="urn:microsoft.com/office/officeart/2005/8/layout/vList5"/>
    <dgm:cxn modelId="{A8570097-1109-4563-B634-E33A5E847E98}" type="presParOf" srcId="{4CE58971-65BC-4543-AAA7-46CAD3836101}" destId="{018ABA4C-A269-4CE1-BDB8-2CFA5A7C950D}" srcOrd="2" destOrd="0" presId="urn:microsoft.com/office/officeart/2005/8/layout/vList5"/>
    <dgm:cxn modelId="{34F1C6FC-E2BF-4723-8462-F0497F547246}" type="presParOf" srcId="{018ABA4C-A269-4CE1-BDB8-2CFA5A7C950D}" destId="{A4F3FAAD-522A-4110-8766-8358844DFA04}" srcOrd="0" destOrd="0" presId="urn:microsoft.com/office/officeart/2005/8/layout/vList5"/>
    <dgm:cxn modelId="{B02BF31B-1E97-476C-9D69-D5B133BB0AEE}" type="presParOf" srcId="{018ABA4C-A269-4CE1-BDB8-2CFA5A7C950D}" destId="{3A86AB24-D893-46AA-8166-A97F1EA6704F}" srcOrd="1" destOrd="0" presId="urn:microsoft.com/office/officeart/2005/8/layout/vList5"/>
    <dgm:cxn modelId="{17367FCB-CC67-4668-B2ED-F28FE7B57AF4}" type="presParOf" srcId="{4CE58971-65BC-4543-AAA7-46CAD3836101}" destId="{A31AB466-E9D0-4F69-9608-14D5C65C208A}" srcOrd="3" destOrd="0" presId="urn:microsoft.com/office/officeart/2005/8/layout/vList5"/>
    <dgm:cxn modelId="{BB4FF792-20ED-4738-AE59-3A87C173C587}" type="presParOf" srcId="{4CE58971-65BC-4543-AAA7-46CAD3836101}" destId="{2014D9C2-E8D0-4C58-A676-54B4F2DC0F1A}" srcOrd="4" destOrd="0" presId="urn:microsoft.com/office/officeart/2005/8/layout/vList5"/>
    <dgm:cxn modelId="{A6DEFABD-8A3B-41E0-8739-EDA597D6F17C}" type="presParOf" srcId="{2014D9C2-E8D0-4C58-A676-54B4F2DC0F1A}" destId="{C8069A69-45B4-4C21-AD26-6A8835AD1CD4}" srcOrd="0" destOrd="0" presId="urn:microsoft.com/office/officeart/2005/8/layout/vList5"/>
    <dgm:cxn modelId="{6732C780-BA43-4B34-9481-C676D4802148}" type="presParOf" srcId="{2014D9C2-E8D0-4C58-A676-54B4F2DC0F1A}" destId="{2A1ACE3A-215C-48BC-8AED-0738745D0ADF}" srcOrd="1" destOrd="0" presId="urn:microsoft.com/office/officeart/2005/8/layout/vList5"/>
  </dgm:cxnLst>
  <dgm:bg/>
  <dgm:whole/>
</dgm:dataModel>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2B0FB1F-2F44-4027-A6E8-F9C988AA9CDD}" type="datetimeFigureOut">
              <a:rPr lang="fr-FR" smtClean="0"/>
              <a:pPr/>
              <a:t>06/02/2020</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7BB44A31-3CEB-47F4-BE08-0B314B3E6520}"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5F757FE-98D4-465E-802C-D35A316099A0}" type="datetimeFigureOut">
              <a:rPr lang="fr-FR" smtClean="0"/>
              <a:pPr/>
              <a:t>06/02/2020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CFC47E7-A7F5-4840-9DE8-B018478A40B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CFC47E7-A7F5-4840-9DE8-B018478A40B3}" type="slidenum">
              <a:rPr lang="fr-FR" smtClean="0"/>
              <a:pPr/>
              <a:t>18</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CFC47E7-A7F5-4840-9DE8-B018478A40B3}" type="slidenum">
              <a:rPr lang="fr-FR" smtClean="0"/>
              <a:pPr/>
              <a:t>20</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CFC47E7-A7F5-4840-9DE8-B018478A40B3}" type="slidenum">
              <a:rPr lang="fr-FR" smtClean="0"/>
              <a:pPr/>
              <a:t>25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B39BD325-0E29-42A1-9E90-88BF576AC5A0}" type="datetime1">
              <a:rPr lang="fr-FR" smtClean="0"/>
              <a:pPr/>
              <a:t>06/02/2020</a:t>
            </a:fld>
            <a:endParaRPr lang="fr-F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F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152BA2D0-8434-4EF5-BB14-3F1579B00E69}"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0A9D0232-FBA8-4A08-BABA-83405EA2C0DA}" type="datetime1">
              <a:rPr lang="fr-FR" smtClean="0"/>
              <a:pPr/>
              <a:t>06/02/2020</a:t>
            </a:fld>
            <a:endParaRPr lang="fr-FR"/>
          </a:p>
        </p:txBody>
      </p:sp>
      <p:sp>
        <p:nvSpPr>
          <p:cNvPr id="9" name="Espace réservé du numéro de diapositive 8"/>
          <p:cNvSpPr>
            <a:spLocks noGrp="1"/>
          </p:cNvSpPr>
          <p:nvPr>
            <p:ph type="sldNum" sz="quarter" idx="15"/>
          </p:nvPr>
        </p:nvSpPr>
        <p:spPr/>
        <p:txBody>
          <a:bodyPr rtlCol="0"/>
          <a:lstStyle/>
          <a:p>
            <a:fld id="{152BA2D0-8434-4EF5-BB14-3F1579B00E69}" type="slidenum">
              <a:rPr lang="fr-FR" smtClean="0"/>
              <a:pPr/>
              <a:t>‹N°›</a:t>
            </a:fld>
            <a:endParaRPr lang="fr-FR"/>
          </a:p>
        </p:txBody>
      </p:sp>
      <p:sp>
        <p:nvSpPr>
          <p:cNvPr id="10" name="Espace réservé du pied de page 9"/>
          <p:cNvSpPr>
            <a:spLocks noGrp="1"/>
          </p:cNvSpPr>
          <p:nvPr>
            <p:ph type="ftr" sz="quarter" idx="16"/>
          </p:nvPr>
        </p:nvSpPr>
        <p:spPr/>
        <p:txBody>
          <a:bodyPr rtlCol="0"/>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82E36FCF-1F70-45C2-90CD-D30F483B5FBA}" type="datetime1">
              <a:rPr lang="fr-FR" smtClean="0"/>
              <a:pPr/>
              <a:t>06/02/2020</a:t>
            </a:fld>
            <a:endParaRPr lang="fr-F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F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152BA2D0-8434-4EF5-BB14-3F1579B00E69}"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08CB366E-F60A-4B44-A13E-99C18E7B799E}" type="datetime1">
              <a:rPr lang="fr-FR" smtClean="0"/>
              <a:pPr/>
              <a:t>06/02/2020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2BA2D0-8434-4EF5-BB14-3F1579B00E69}" type="slidenum">
              <a:rPr lang="fr-FR" smtClean="0"/>
              <a:pPr/>
              <a:t>‹N°›</a:t>
            </a:fld>
            <a:endParaRPr lang="fr-FR"/>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34FB1674-03BF-4832-990D-99B06F414C04}" type="datetime1">
              <a:rPr lang="fr-FR" smtClean="0"/>
              <a:pPr/>
              <a:t>06/02/2020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52BA2D0-8434-4EF5-BB14-3F1579B00E69}" type="slidenum">
              <a:rPr lang="fr-FR" smtClean="0"/>
              <a:pPr/>
              <a:t>‹N°›</a:t>
            </a:fld>
            <a:endParaRPr lang="fr-FR"/>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DE95DA83-E95D-4F9E-99AA-128F24805A42}" type="datetime1">
              <a:rPr lang="fr-FR" smtClean="0"/>
              <a:pPr/>
              <a:t>06/02/2020</a:t>
            </a:fld>
            <a:endParaRPr lang="fr-FR"/>
          </a:p>
        </p:txBody>
      </p:sp>
      <p:sp>
        <p:nvSpPr>
          <p:cNvPr id="7" name="Espace réservé du numéro de diapositive 6"/>
          <p:cNvSpPr>
            <a:spLocks noGrp="1"/>
          </p:cNvSpPr>
          <p:nvPr>
            <p:ph type="sldNum" sz="quarter" idx="11"/>
          </p:nvPr>
        </p:nvSpPr>
        <p:spPr/>
        <p:txBody>
          <a:bodyPr rtlCol="0"/>
          <a:lstStyle/>
          <a:p>
            <a:fld id="{152BA2D0-8434-4EF5-BB14-3F1579B00E69}" type="slidenum">
              <a:rPr lang="fr-FR" smtClean="0"/>
              <a:pPr/>
              <a:t>‹N°›</a:t>
            </a:fld>
            <a:endParaRPr lang="fr-FR"/>
          </a:p>
        </p:txBody>
      </p:sp>
      <p:sp>
        <p:nvSpPr>
          <p:cNvPr id="8" name="Espace réservé du pied de page 7"/>
          <p:cNvSpPr>
            <a:spLocks noGrp="1"/>
          </p:cNvSpPr>
          <p:nvPr>
            <p:ph type="ftr" sz="quarter" idx="12"/>
          </p:nvPr>
        </p:nvSpPr>
        <p:spPr/>
        <p:txBody>
          <a:bodyPr rtlCol="0"/>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036587-937F-40C2-9FEC-6FBADEF24332}" type="datetime1">
              <a:rPr lang="fr-FR" smtClean="0"/>
              <a:pPr/>
              <a:t>06/02/2020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52BA2D0-8434-4EF5-BB14-3F1579B00E6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7FCCAA50-FA4B-4B28-82C4-BC66744E6FEB}" type="datetime1">
              <a:rPr lang="fr-FR" smtClean="0"/>
              <a:pPr/>
              <a:t>06/02/2020</a:t>
            </a:fld>
            <a:endParaRPr lang="fr-FR"/>
          </a:p>
        </p:txBody>
      </p:sp>
      <p:sp>
        <p:nvSpPr>
          <p:cNvPr id="22" name="Espace réservé du numéro de diapositive 21"/>
          <p:cNvSpPr>
            <a:spLocks noGrp="1"/>
          </p:cNvSpPr>
          <p:nvPr>
            <p:ph type="sldNum" sz="quarter" idx="15"/>
          </p:nvPr>
        </p:nvSpPr>
        <p:spPr/>
        <p:txBody>
          <a:bodyPr rtlCol="0"/>
          <a:lstStyle/>
          <a:p>
            <a:fld id="{152BA2D0-8434-4EF5-BB14-3F1579B00E69}" type="slidenum">
              <a:rPr lang="fr-FR" smtClean="0"/>
              <a:pPr/>
              <a:t>‹N°›</a:t>
            </a:fld>
            <a:endParaRPr lang="fr-FR"/>
          </a:p>
        </p:txBody>
      </p:sp>
      <p:sp>
        <p:nvSpPr>
          <p:cNvPr id="23" name="Espace réservé du pied de page 22"/>
          <p:cNvSpPr>
            <a:spLocks noGrp="1"/>
          </p:cNvSpPr>
          <p:nvPr>
            <p:ph type="ftr" sz="quarter" idx="16"/>
          </p:nvPr>
        </p:nvSpPr>
        <p:spPr/>
        <p:txBody>
          <a:bodyPr rtlCol="0"/>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CAEC1C7A-1D92-4FC5-BFAF-561D3FB8B9B2}" type="datetime1">
              <a:rPr lang="fr-FR" smtClean="0"/>
              <a:pPr/>
              <a:t>06/02/2020</a:t>
            </a:fld>
            <a:endParaRPr lang="fr-FR"/>
          </a:p>
        </p:txBody>
      </p:sp>
      <p:sp>
        <p:nvSpPr>
          <p:cNvPr id="18" name="Espace réservé du numéro de diapositive 17"/>
          <p:cNvSpPr>
            <a:spLocks noGrp="1"/>
          </p:cNvSpPr>
          <p:nvPr>
            <p:ph type="sldNum" sz="quarter" idx="11"/>
          </p:nvPr>
        </p:nvSpPr>
        <p:spPr/>
        <p:txBody>
          <a:bodyPr rtlCol="0"/>
          <a:lstStyle/>
          <a:p>
            <a:fld id="{152BA2D0-8434-4EF5-BB14-3F1579B00E69}" type="slidenum">
              <a:rPr lang="fr-FR" smtClean="0"/>
              <a:pPr/>
              <a:t>‹N°›</a:t>
            </a:fld>
            <a:endParaRPr lang="fr-FR"/>
          </a:p>
        </p:txBody>
      </p:sp>
      <p:sp>
        <p:nvSpPr>
          <p:cNvPr id="21" name="Espace réservé du pied de page 20"/>
          <p:cNvSpPr>
            <a:spLocks noGrp="1"/>
          </p:cNvSpPr>
          <p:nvPr>
            <p:ph type="ftr" sz="quarter" idx="12"/>
          </p:nvPr>
        </p:nvSpPr>
        <p:spPr/>
        <p:txBody>
          <a:bodyPr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F74F4721-9FC4-4EE7-AB4E-A83D4F536ABC}" type="datetime1">
              <a:rPr lang="fr-FR" smtClean="0"/>
              <a:pPr/>
              <a:t>06/02/2020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2BA2D0-8434-4EF5-BB14-3F1579B00E6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E9B2E52-5716-412D-9F48-92009D3F2BFE}" type="datetime1">
              <a:rPr lang="fr-FR" smtClean="0"/>
              <a:pPr/>
              <a:t>06/02/2020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2BA2D0-8434-4EF5-BB14-3F1579B00E69}"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7683180-0D19-4B22-AC17-83EA2F54DC7C}" type="datetime1">
              <a:rPr lang="fr-FR" smtClean="0"/>
              <a:pPr/>
              <a:t>06/02/2020</a:t>
            </a:fld>
            <a:endParaRPr lang="fr-F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52BA2D0-8434-4EF5-BB14-3F1579B00E6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28662" y="571480"/>
            <a:ext cx="7772400" cy="1571636"/>
          </a:xfrm>
        </p:spPr>
        <p:txBody>
          <a:bodyPr/>
          <a:lstStyle/>
          <a:p>
            <a:pPr algn="ctr" rtl="1"/>
            <a:endParaRPr lang="fr-FR" dirty="0"/>
          </a:p>
        </p:txBody>
      </p:sp>
      <p:sp>
        <p:nvSpPr>
          <p:cNvPr id="3" name="Sous-titre 2"/>
          <p:cNvSpPr>
            <a:spLocks noGrp="1"/>
          </p:cNvSpPr>
          <p:nvPr>
            <p:ph type="subTitle" idx="1"/>
          </p:nvPr>
        </p:nvSpPr>
        <p:spPr>
          <a:xfrm>
            <a:off x="1285852" y="1857364"/>
            <a:ext cx="6929486" cy="4643470"/>
          </a:xfrm>
        </p:spPr>
        <p:txBody>
          <a:bodyPr>
            <a:normAutofit fontScale="92500" lnSpcReduction="20000"/>
          </a:bodyPr>
          <a:lstStyle/>
          <a:p>
            <a:pPr algn="ctr" rtl="1"/>
            <a:endParaRPr lang="ar-TN" sz="3200" dirty="0" smtClean="0">
              <a:solidFill>
                <a:srgbClr val="002060"/>
              </a:solidFill>
              <a:latin typeface="Andalus" pitchFamily="18" charset="-78"/>
              <a:cs typeface="Andalus" pitchFamily="18" charset="-78"/>
            </a:endParaRPr>
          </a:p>
          <a:p>
            <a:pPr algn="ctr" rtl="1"/>
            <a:endParaRPr lang="ar-TN" sz="5100" dirty="0" smtClean="0">
              <a:solidFill>
                <a:srgbClr val="002060"/>
              </a:solidFill>
              <a:latin typeface="Andalus" pitchFamily="18" charset="-78"/>
              <a:cs typeface="Andalus" pitchFamily="18" charset="-78"/>
            </a:endParaRPr>
          </a:p>
          <a:p>
            <a:pPr algn="ctr" rtl="1"/>
            <a:r>
              <a:rPr lang="ar-TN" sz="6000" dirty="0" smtClean="0">
                <a:ln w="17780" cmpd="sng">
                  <a:solidFill>
                    <a:schemeClr val="accent2">
                      <a:lumMod val="60000"/>
                      <a:lumOff val="40000"/>
                    </a:schemeClr>
                  </a:solidFill>
                  <a:prstDash val="solid"/>
                  <a:miter lim="800000"/>
                </a:ln>
                <a:solidFill>
                  <a:srgbClr val="002060"/>
                </a:solidFill>
                <a:effectLst>
                  <a:outerShdw blurRad="50800" algn="tl" rotWithShape="0">
                    <a:srgbClr val="000000"/>
                  </a:outerShdw>
                </a:effectLst>
                <a:latin typeface="Andalus" pitchFamily="18" charset="-78"/>
                <a:cs typeface="Andalus" pitchFamily="18" charset="-78"/>
              </a:rPr>
              <a:t>رقابة محكمة المحاسبات على البلديّات </a:t>
            </a:r>
          </a:p>
          <a:p>
            <a:pPr algn="ctr" rtl="1"/>
            <a:endParaRPr lang="ar-TN" sz="2400" dirty="0" smtClean="0">
              <a:solidFill>
                <a:srgbClr val="002060"/>
              </a:solidFill>
              <a:latin typeface="Sakkal Majalla" pitchFamily="2" charset="-78"/>
              <a:cs typeface="Sakkal Majalla" pitchFamily="2" charset="-78"/>
            </a:endParaRPr>
          </a:p>
          <a:p>
            <a:pPr algn="ctr" rtl="1"/>
            <a:endParaRPr lang="ar-TN" sz="2400" dirty="0" smtClean="0">
              <a:solidFill>
                <a:srgbClr val="002060"/>
              </a:solidFill>
              <a:latin typeface="Sakkal Majalla" pitchFamily="2" charset="-78"/>
              <a:cs typeface="Sakkal Majalla" pitchFamily="2" charset="-78"/>
            </a:endParaRPr>
          </a:p>
          <a:p>
            <a:pPr algn="ctr" rtl="1"/>
            <a:endParaRPr lang="ar-TN" sz="2400" dirty="0" smtClean="0">
              <a:solidFill>
                <a:srgbClr val="C00000"/>
              </a:solidFill>
              <a:latin typeface="Sakkal Majalla" pitchFamily="2" charset="-78"/>
              <a:cs typeface="Sakkal Majalla" pitchFamily="2" charset="-78"/>
            </a:endParaRPr>
          </a:p>
          <a:p>
            <a:pPr algn="ctr" rtl="1"/>
            <a:r>
              <a:rPr lang="ar-TN" sz="2400" dirty="0" smtClean="0">
                <a:solidFill>
                  <a:srgbClr val="C00000"/>
                </a:solidFill>
                <a:latin typeface="Sakkal Majalla" pitchFamily="2" charset="-78"/>
                <a:cs typeface="Sakkal Majalla" pitchFamily="2" charset="-78"/>
              </a:rPr>
              <a:t>رضاء قيزة</a:t>
            </a:r>
          </a:p>
          <a:p>
            <a:pPr algn="ctr" rtl="1"/>
            <a:r>
              <a:rPr lang="ar-TN" sz="2400" dirty="0" smtClean="0">
                <a:solidFill>
                  <a:srgbClr val="C00000"/>
                </a:solidFill>
                <a:latin typeface="Sakkal Majalla" pitchFamily="2" charset="-78"/>
                <a:cs typeface="Sakkal Majalla" pitchFamily="2" charset="-78"/>
              </a:rPr>
              <a:t>قاض بمحكمة المحاسبات</a:t>
            </a:r>
          </a:p>
          <a:p>
            <a:pPr algn="ctr" rtl="1"/>
            <a:r>
              <a:rPr lang="ar-TN" sz="2400" dirty="0" smtClean="0">
                <a:solidFill>
                  <a:srgbClr val="C00000"/>
                </a:solidFill>
                <a:latin typeface="Sakkal Majalla" pitchFamily="2" charset="-78"/>
                <a:cs typeface="Sakkal Majalla" pitchFamily="2" charset="-78"/>
              </a:rPr>
              <a:t>ملتقى ”القضاء سند ورقيب للبلديّات“ جرجيس في </a:t>
            </a:r>
            <a:r>
              <a:rPr lang="ar-TN" sz="2400" smtClean="0">
                <a:solidFill>
                  <a:srgbClr val="C00000"/>
                </a:solidFill>
                <a:latin typeface="Sakkal Majalla" pitchFamily="2" charset="-78"/>
                <a:cs typeface="Sakkal Majalla" pitchFamily="2" charset="-78"/>
              </a:rPr>
              <a:t>08 فيفري 2020</a:t>
            </a:r>
            <a:endParaRPr lang="fr-FR" sz="2400" dirty="0">
              <a:solidFill>
                <a:srgbClr val="C00000"/>
              </a:solidFill>
              <a:latin typeface="Sakkal Majalla" pitchFamily="2" charset="-78"/>
              <a:cs typeface="Sakkal Majalla" pitchFamily="2" charset="-78"/>
            </a:endParaRPr>
          </a:p>
        </p:txBody>
      </p:sp>
      <p:pic>
        <p:nvPicPr>
          <p:cNvPr id="1027" name="Picture 3" descr="C:\Users\konka\Desktop\112415_1209_1.png"/>
          <p:cNvPicPr>
            <a:picLocks noChangeAspect="1" noChangeArrowheads="1"/>
          </p:cNvPicPr>
          <p:nvPr/>
        </p:nvPicPr>
        <p:blipFill>
          <a:blip r:embed="rId2" cstate="print"/>
          <a:srcRect/>
          <a:stretch>
            <a:fillRect/>
          </a:stretch>
        </p:blipFill>
        <p:spPr bwMode="auto">
          <a:xfrm>
            <a:off x="7072330" y="214290"/>
            <a:ext cx="1928826" cy="1500198"/>
          </a:xfrm>
          <a:prstGeom prst="rect">
            <a:avLst/>
          </a:prstGeom>
          <a:noFill/>
        </p:spPr>
      </p:pic>
      <p:pic>
        <p:nvPicPr>
          <p:cNvPr id="6" name="Image 5"/>
          <p:cNvPicPr/>
          <p:nvPr/>
        </p:nvPicPr>
        <p:blipFill>
          <a:blip r:embed="rId3" cstate="print"/>
          <a:srcRect/>
          <a:stretch>
            <a:fillRect/>
          </a:stretch>
        </p:blipFill>
        <p:spPr bwMode="auto">
          <a:xfrm>
            <a:off x="142844" y="214290"/>
            <a:ext cx="2171704" cy="16430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vert="horz" anchor="b">
            <a:normAutofit/>
          </a:bodyPr>
          <a:lstStyle/>
          <a:p>
            <a:pPr algn="ctr" rtl="1"/>
            <a:r>
              <a:rPr lang="ar-TN" sz="4900" b="1" dirty="0" smtClean="0">
                <a:solidFill>
                  <a:schemeClr val="lt1"/>
                </a:solidFill>
                <a:latin typeface="Sakkal Majalla" pitchFamily="2" charset="-78"/>
                <a:cs typeface="Sakkal Majalla" pitchFamily="2" charset="-78"/>
              </a:rPr>
              <a:t>المحاور</a:t>
            </a:r>
            <a:endParaRPr lang="fr-FR" sz="4900" b="1" dirty="0" smtClean="0">
              <a:solidFill>
                <a:schemeClr val="lt1"/>
              </a:solidFill>
              <a:latin typeface="Sakkal Majalla" pitchFamily="2" charset="-78"/>
              <a:cs typeface="Sakkal Majalla" pitchFamily="2" charset="-78"/>
            </a:endParaRPr>
          </a:p>
        </p:txBody>
      </p:sp>
      <p:sp>
        <p:nvSpPr>
          <p:cNvPr id="3" name="Espace réservé du contenu 2"/>
          <p:cNvSpPr>
            <a:spLocks noGrp="1"/>
          </p:cNvSpPr>
          <p:nvPr>
            <p:ph sz="quarter" idx="1"/>
          </p:nvPr>
        </p:nvSpPr>
        <p:spPr>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anchor="ctr">
            <a:normAutofit/>
          </a:bodyPr>
          <a:lstStyle/>
          <a:p>
            <a:pPr algn="just" rtl="1">
              <a:buClr>
                <a:srgbClr val="C00000"/>
              </a:buClr>
              <a:buSzPct val="90000"/>
              <a:buFont typeface="Wingdings" pitchFamily="2" charset="2"/>
              <a:buChar char="q"/>
            </a:pPr>
            <a:r>
              <a:rPr lang="ar-TN" sz="3600" b="1" dirty="0" smtClean="0">
                <a:solidFill>
                  <a:srgbClr val="C00000"/>
                </a:solidFill>
                <a:latin typeface="Sakkal Majalla" pitchFamily="2" charset="-78"/>
                <a:cs typeface="Sakkal Majalla" pitchFamily="2" charset="-78"/>
              </a:rPr>
              <a:t>المحور الأوّل: </a:t>
            </a:r>
            <a:r>
              <a:rPr lang="ar-TN" sz="3600" b="1" dirty="0" smtClean="0">
                <a:latin typeface="Sakkal Majalla" pitchFamily="2" charset="-78"/>
                <a:cs typeface="Sakkal Majalla" pitchFamily="2" charset="-78"/>
              </a:rPr>
              <a:t>محكمة المحاسبات: الاختصاصات الأصليّة</a:t>
            </a:r>
          </a:p>
          <a:p>
            <a:pPr algn="just" rtl="1">
              <a:buClr>
                <a:srgbClr val="C00000"/>
              </a:buClr>
              <a:buSzPct val="90000"/>
              <a:buFont typeface="Wingdings" pitchFamily="2" charset="2"/>
              <a:buChar char="q"/>
            </a:pPr>
            <a:r>
              <a:rPr lang="ar-TN" sz="3600" b="1" dirty="0" smtClean="0">
                <a:solidFill>
                  <a:srgbClr val="C00000"/>
                </a:solidFill>
                <a:latin typeface="Sakkal Majalla" pitchFamily="2" charset="-78"/>
                <a:cs typeface="Sakkal Majalla" pitchFamily="2" charset="-78"/>
              </a:rPr>
              <a:t>المحور الثّاني:</a:t>
            </a:r>
            <a:r>
              <a:rPr lang="ar-TN" sz="3600" b="1" dirty="0" smtClean="0">
                <a:latin typeface="Sakkal Majalla" pitchFamily="2" charset="-78"/>
                <a:cs typeface="Sakkal Majalla" pitchFamily="2" charset="-78"/>
              </a:rPr>
              <a:t>مجلّة الجماعات المحليّة: اختصاصات متنامية</a:t>
            </a:r>
            <a:endParaRPr lang="ar-TN" sz="3600" b="1" dirty="0" smtClean="0">
              <a:solidFill>
                <a:srgbClr val="C00000"/>
              </a:solidFill>
              <a:latin typeface="Sakkal Majalla" pitchFamily="2" charset="-78"/>
              <a:cs typeface="Sakkal Majalla" pitchFamily="2" charset="-78"/>
            </a:endParaRPr>
          </a:p>
          <a:p>
            <a:pPr algn="just" rtl="1">
              <a:buClr>
                <a:srgbClr val="C00000"/>
              </a:buClr>
              <a:buSzPct val="90000"/>
              <a:buFont typeface="Wingdings" pitchFamily="2" charset="2"/>
              <a:buChar char="q"/>
            </a:pPr>
            <a:r>
              <a:rPr lang="ar-TN" sz="3600" b="1" dirty="0" smtClean="0">
                <a:solidFill>
                  <a:srgbClr val="C00000"/>
                </a:solidFill>
                <a:latin typeface="Sakkal Majalla" pitchFamily="2" charset="-78"/>
                <a:cs typeface="Sakkal Majalla" pitchFamily="2" charset="-78"/>
              </a:rPr>
              <a:t> المحور الثّالث</a:t>
            </a:r>
            <a:r>
              <a:rPr lang="ar-TN" sz="3600" b="1" dirty="0" smtClean="0">
                <a:latin typeface="Sakkal Majalla" pitchFamily="2" charset="-78"/>
                <a:cs typeface="Sakkal Majalla" pitchFamily="2" charset="-78"/>
              </a:rPr>
              <a:t>: برنامج التنمية الحضرية والحوكمة المحليّة: تقديم للبرنامج ولأهمّ نتائج الرّقابة الماليّة المجراة</a:t>
            </a: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r>
              <a:rPr lang="ar-TN" sz="2800" b="1" dirty="0" smtClean="0">
                <a:solidFill>
                  <a:srgbClr val="FF0000"/>
                </a:solidFill>
                <a:latin typeface="Sakkal Majalla" pitchFamily="2" charset="-78"/>
                <a:cs typeface="Sakkal Majalla" pitchFamily="2" charset="-78"/>
              </a:rPr>
              <a:t>الإحداث (الفصل 69)</a:t>
            </a:r>
            <a:r>
              <a:rPr lang="ar-TN" sz="2800" b="1" dirty="0" smtClean="0">
                <a:latin typeface="Sakkal Majalla" pitchFamily="2" charset="-78"/>
                <a:cs typeface="Sakkal Majalla" pitchFamily="2" charset="-78"/>
              </a:rPr>
              <a:t>: دستور غرّة جوان 1959 (الباب السّادس: مجلس الدولة).</a:t>
            </a:r>
          </a:p>
          <a:p>
            <a:pPr algn="just" rtl="1"/>
            <a:endParaRPr lang="ar-TN" sz="2800" b="1" dirty="0" smtClean="0">
              <a:latin typeface="Sakkal Majalla" pitchFamily="2" charset="-78"/>
              <a:cs typeface="Sakkal Majalla" pitchFamily="2" charset="-78"/>
            </a:endParaRPr>
          </a:p>
          <a:p>
            <a:pPr algn="just" rtl="1"/>
            <a:r>
              <a:rPr lang="ar-TN" sz="2800" b="1" dirty="0" smtClean="0">
                <a:solidFill>
                  <a:srgbClr val="FF0000"/>
                </a:solidFill>
                <a:latin typeface="Sakkal Majalla" pitchFamily="2" charset="-78"/>
                <a:cs typeface="Sakkal Majalla" pitchFamily="2" charset="-78"/>
              </a:rPr>
              <a:t>الاختصاصات والتنظيم والإجراءات</a:t>
            </a:r>
            <a:r>
              <a:rPr lang="ar-TN" sz="2800" b="1" dirty="0" smtClean="0">
                <a:latin typeface="Sakkal Majalla" pitchFamily="2" charset="-78"/>
                <a:cs typeface="Sakkal Majalla" pitchFamily="2" charset="-78"/>
              </a:rPr>
              <a:t>: القانون الأساسي عدد 41 لسنة 2019 المؤرّخ في 30 أفريل 2019 والمتعلّق بمحكمة المحاسبات.</a:t>
            </a:r>
          </a:p>
          <a:p>
            <a:pPr algn="just" rtl="1"/>
            <a:endParaRPr lang="ar-TN" sz="2800" b="1" dirty="0" smtClean="0">
              <a:latin typeface="Sakkal Majalla" pitchFamily="2" charset="-78"/>
              <a:cs typeface="Sakkal Majalla" pitchFamily="2" charset="-78"/>
            </a:endParaRPr>
          </a:p>
          <a:p>
            <a:pPr algn="just" rtl="1"/>
            <a:r>
              <a:rPr lang="ar-TN" sz="2800" b="1" dirty="0" smtClean="0">
                <a:solidFill>
                  <a:srgbClr val="FF0000"/>
                </a:solidFill>
                <a:latin typeface="Sakkal Majalla" pitchFamily="2" charset="-78"/>
                <a:cs typeface="Sakkal Majalla" pitchFamily="2" charset="-78"/>
              </a:rPr>
              <a:t>التوزيع الجغرافي</a:t>
            </a:r>
            <a:r>
              <a:rPr lang="ar-TN" sz="2800" b="1" dirty="0" smtClean="0">
                <a:latin typeface="Sakkal Majalla" pitchFamily="2" charset="-78"/>
                <a:cs typeface="Sakkal Majalla" pitchFamily="2" charset="-78"/>
              </a:rPr>
              <a:t>: 10 غرف مركزيّة و04 غرف جهويّة.</a:t>
            </a:r>
          </a:p>
          <a:p>
            <a:pPr algn="just" rtl="1">
              <a:buNone/>
            </a:pPr>
            <a:endParaRPr lang="ar-TN" sz="2800" b="1" dirty="0" smtClean="0">
              <a:latin typeface="Sakkal Majalla" pitchFamily="2" charset="-78"/>
              <a:cs typeface="Sakkal Majalla" pitchFamily="2" charset="-78"/>
            </a:endParaRPr>
          </a:p>
          <a:p>
            <a:pPr algn="just" rtl="1"/>
            <a:r>
              <a:rPr lang="ar-TN" sz="2800" b="1" dirty="0" smtClean="0">
                <a:solidFill>
                  <a:srgbClr val="FF0000"/>
                </a:solidFill>
                <a:latin typeface="Sakkal Majalla" pitchFamily="2" charset="-78"/>
                <a:cs typeface="Sakkal Majalla" pitchFamily="2" charset="-78"/>
              </a:rPr>
              <a:t>دستور جوان 2014</a:t>
            </a:r>
            <a:r>
              <a:rPr lang="ar-TN" sz="2800" b="1" dirty="0" smtClean="0">
                <a:latin typeface="Sakkal Majalla" pitchFamily="2" charset="-78"/>
                <a:cs typeface="Sakkal Majalla" pitchFamily="2" charset="-78"/>
              </a:rPr>
              <a:t> </a:t>
            </a:r>
            <a:r>
              <a:rPr lang="ar-TN" sz="2800" b="1" dirty="0" smtClean="0">
                <a:solidFill>
                  <a:srgbClr val="FF0000"/>
                </a:solidFill>
                <a:latin typeface="Sakkal Majalla" pitchFamily="2" charset="-78"/>
                <a:cs typeface="Sakkal Majalla" pitchFamily="2" charset="-78"/>
              </a:rPr>
              <a:t>(الفصل 117)</a:t>
            </a:r>
            <a:r>
              <a:rPr lang="ar-TN" sz="2800" b="1" dirty="0" smtClean="0">
                <a:latin typeface="Sakkal Majalla" pitchFamily="2" charset="-78"/>
                <a:cs typeface="Sakkal Majalla" pitchFamily="2" charset="-78"/>
              </a:rPr>
              <a:t>: يتكوّن </a:t>
            </a:r>
            <a:r>
              <a:rPr lang="ar-TN" sz="2800" b="1" dirty="0" smtClean="0">
                <a:solidFill>
                  <a:srgbClr val="00B050"/>
                </a:solidFill>
                <a:latin typeface="Sakkal Majalla" pitchFamily="2" charset="-78"/>
                <a:cs typeface="Sakkal Majalla" pitchFamily="2" charset="-78"/>
              </a:rPr>
              <a:t>القضاء المالي </a:t>
            </a:r>
            <a:r>
              <a:rPr lang="ar-TN" sz="2800" b="1" dirty="0" smtClean="0">
                <a:latin typeface="Sakkal Majalla" pitchFamily="2" charset="-78"/>
                <a:cs typeface="Sakkal Majalla" pitchFamily="2" charset="-78"/>
              </a:rPr>
              <a:t>من </a:t>
            </a:r>
            <a:r>
              <a:rPr lang="ar-TN" sz="2800" b="1" dirty="0" smtClean="0">
                <a:solidFill>
                  <a:srgbClr val="00B050"/>
                </a:solidFill>
                <a:latin typeface="Sakkal Majalla" pitchFamily="2" charset="-78"/>
                <a:cs typeface="Sakkal Majalla" pitchFamily="2" charset="-78"/>
              </a:rPr>
              <a:t>محكمة المحاسبات </a:t>
            </a:r>
            <a:r>
              <a:rPr lang="ar-TN" sz="2800" b="1" dirty="0" smtClean="0">
                <a:latin typeface="Sakkal Majalla" pitchFamily="2" charset="-78"/>
                <a:cs typeface="Sakkal Majalla" pitchFamily="2" charset="-78"/>
              </a:rPr>
              <a:t>بمختلف هيئاتها: </a:t>
            </a:r>
            <a:r>
              <a:rPr lang="ar-TN" sz="2800" b="1" dirty="0" smtClean="0">
                <a:solidFill>
                  <a:srgbClr val="00B050"/>
                </a:solidFill>
                <a:latin typeface="Sakkal Majalla" pitchFamily="2" charset="-78"/>
                <a:cs typeface="Sakkal Majalla" pitchFamily="2" charset="-78"/>
              </a:rPr>
              <a:t>تعزيز للمكانة...</a:t>
            </a:r>
          </a:p>
          <a:p>
            <a:pPr algn="r" rtl="1">
              <a:buNone/>
            </a:pPr>
            <a:endParaRPr lang="fr-FR" sz="2800"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3</a:t>
            </a:fld>
            <a:endParaRPr lang="fr-FR"/>
          </a:p>
        </p:txBody>
      </p:sp>
      <p:sp>
        <p:nvSpPr>
          <p:cNvPr id="5" name="Titre 1"/>
          <p:cNvSpPr txBox="1">
            <a:spLocks noGrp="1"/>
          </p:cNvSpPr>
          <p:nvPr>
            <p:ph type="title"/>
          </p:nvPr>
        </p:nvSpPr>
        <p:spPr>
          <a:xfrm>
            <a:off x="457200" y="274638"/>
            <a:ext cx="7467600" cy="1082660"/>
          </a:xfrm>
          <a:prstGeom prst="rect">
            <a:avLst/>
          </a:prstGeom>
          <a:solidFill>
            <a:srgbClr val="002060"/>
          </a:solidFill>
          <a:ln w="34925" cap="flat" cmpd="sng" algn="ctr">
            <a:solidFill>
              <a:schemeClr val="bg1"/>
            </a:solidFill>
            <a:prstDash val="solid"/>
          </a:ln>
        </p:spPr>
        <p:style>
          <a:lnRef idx="3">
            <a:schemeClr val="lt1"/>
          </a:lnRef>
          <a:fillRef idx="1">
            <a:schemeClr val="accent1"/>
          </a:fillRef>
          <a:effectRef idx="1">
            <a:schemeClr val="accent1"/>
          </a:effectRef>
          <a:fontRef idx="minor">
            <a:schemeClr val="lt1"/>
          </a:fontRef>
        </p:style>
        <p:txBody>
          <a:bodyPr vert="horz"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دائرة المحاسبات:</a:t>
            </a:r>
            <a:r>
              <a:rPr kumimoji="0" lang="ar-TN" sz="4900" b="1" i="0" u="none" strike="noStrike" kern="1200" cap="small" spc="0" normalizeH="0" noProof="0" dirty="0" smtClean="0">
                <a:ln>
                  <a:noFill/>
                </a:ln>
                <a:solidFill>
                  <a:schemeClr val="lt1"/>
                </a:solidFill>
                <a:effectLst/>
                <a:uLnTx/>
                <a:uFillTx/>
                <a:latin typeface="Sakkal Majalla" pitchFamily="2" charset="-78"/>
                <a:ea typeface="+mn-ea"/>
                <a:cs typeface="Sakkal Majalla" pitchFamily="2" charset="-78"/>
              </a:rPr>
              <a:t> نبذة تاريخية</a:t>
            </a:r>
            <a:endParaRPr kumimoji="0" lang="fr-FR"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TN" dirty="0" smtClean="0"/>
              <a:t>محكمة المحاسبات: </a:t>
            </a:r>
            <a:endParaRPr lang="fr-FR" dirty="0"/>
          </a:p>
        </p:txBody>
      </p:sp>
      <p:sp>
        <p:nvSpPr>
          <p:cNvPr id="3" name="Espace réservé du contenu 2"/>
          <p:cNvSpPr>
            <a:spLocks noGrp="1"/>
          </p:cNvSpPr>
          <p:nvPr>
            <p:ph sz="quarter" idx="1"/>
          </p:nvPr>
        </p:nvSpPr>
        <p:spPr>
          <a:xfrm>
            <a:off x="642910" y="1571612"/>
            <a:ext cx="7467600" cy="4873752"/>
          </a:xfrm>
        </p:spPr>
        <p:txBody>
          <a:bodyPr/>
          <a:lstStyle/>
          <a:p>
            <a:pPr algn="just" rtl="1">
              <a:buNone/>
            </a:pPr>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4</a:t>
            </a:fld>
            <a:endParaRPr lang="fr-FR"/>
          </a:p>
        </p:txBody>
      </p:sp>
      <p:sp>
        <p:nvSpPr>
          <p:cNvPr id="5" name="Titre 1"/>
          <p:cNvSpPr txBox="1">
            <a:spLocks/>
          </p:cNvSpPr>
          <p:nvPr/>
        </p:nvSpPr>
        <p:spPr>
          <a:xfrm>
            <a:off x="609600" y="427038"/>
            <a:ext cx="7467600" cy="1073136"/>
          </a:xfrm>
          <a:prstGeom prst="rect">
            <a:avLst/>
          </a:prstGeom>
          <a:solidFill>
            <a:srgbClr val="002060"/>
          </a:solidFill>
          <a:ln w="34925" cap="flat" cmpd="sng" algn="ctr">
            <a:solidFill>
              <a:schemeClr val="bg1"/>
            </a:solidFill>
            <a:prstDash val="solid"/>
          </a:ln>
        </p:spPr>
        <p:style>
          <a:lnRef idx="3">
            <a:schemeClr val="lt1"/>
          </a:lnRef>
          <a:fillRef idx="1">
            <a:schemeClr val="accent1"/>
          </a:fillRef>
          <a:effectRef idx="1">
            <a:schemeClr val="accent1"/>
          </a:effectRef>
          <a:fontRef idx="minor">
            <a:schemeClr val="lt1"/>
          </a:fontRef>
        </p:style>
        <p:txBody>
          <a:bodyPr vert="horz"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محكمة المحاسبات: الاختصاصات </a:t>
            </a:r>
            <a:r>
              <a:rPr kumimoji="0" lang="ar-TN" sz="16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(5/1)</a:t>
            </a:r>
            <a:endParaRPr kumimoji="0" lang="fr-FR"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endParaRPr>
          </a:p>
        </p:txBody>
      </p:sp>
      <p:sp>
        <p:nvSpPr>
          <p:cNvPr id="6" name="Rectangle 5"/>
          <p:cNvSpPr/>
          <p:nvPr/>
        </p:nvSpPr>
        <p:spPr>
          <a:xfrm>
            <a:off x="6072198" y="1643050"/>
            <a:ext cx="914400" cy="3429024"/>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vert="vert270" rtlCol="0" anchor="ctr"/>
          <a:lstStyle/>
          <a:p>
            <a:pPr algn="ctr"/>
            <a:r>
              <a:rPr lang="ar-TN" sz="2400" b="1" dirty="0" smtClean="0">
                <a:latin typeface="Sakkal Majalla" pitchFamily="2" charset="-78"/>
                <a:cs typeface="Sakkal Majalla" pitchFamily="2" charset="-78"/>
              </a:rPr>
              <a:t>الفصل 117 من الدّستور</a:t>
            </a:r>
            <a:endParaRPr lang="fr-FR" sz="2400" b="1" dirty="0">
              <a:latin typeface="Sakkal Majalla" pitchFamily="2" charset="-78"/>
              <a:cs typeface="Sakkal Majalla" pitchFamily="2" charset="-78"/>
            </a:endParaRPr>
          </a:p>
        </p:txBody>
      </p:sp>
      <p:sp>
        <p:nvSpPr>
          <p:cNvPr id="7" name="ZoneTexte 6"/>
          <p:cNvSpPr txBox="1"/>
          <p:nvPr/>
        </p:nvSpPr>
        <p:spPr>
          <a:xfrm>
            <a:off x="5214942" y="4786322"/>
            <a:ext cx="485518" cy="92398"/>
          </a:xfrm>
          <a:prstGeom prst="rect">
            <a:avLst/>
          </a:prstGeom>
          <a:noFill/>
        </p:spPr>
        <p:txBody>
          <a:bodyPr vert="wordArtVert" wrap="none" rtlCol="0">
            <a:spAutoFit/>
          </a:bodyPr>
          <a:lstStyle/>
          <a:p>
            <a:endParaRPr lang="fr-FR" dirty="0"/>
          </a:p>
        </p:txBody>
      </p:sp>
      <p:sp>
        <p:nvSpPr>
          <p:cNvPr id="8" name="Rectangle 7"/>
          <p:cNvSpPr/>
          <p:nvPr/>
        </p:nvSpPr>
        <p:spPr>
          <a:xfrm>
            <a:off x="1714480" y="1643050"/>
            <a:ext cx="4286280" cy="7143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مراقبة حسن التصرّف في المال العام وفقا لمبادئ الشّرعيّة والنّجاعة والشّفافيّة</a:t>
            </a:r>
            <a:endParaRPr lang="fr-FR" sz="2000" b="1" dirty="0">
              <a:latin typeface="Sakkal Majalla" pitchFamily="2" charset="-78"/>
              <a:cs typeface="Sakkal Majalla" pitchFamily="2" charset="-78"/>
            </a:endParaRPr>
          </a:p>
        </p:txBody>
      </p:sp>
      <p:sp>
        <p:nvSpPr>
          <p:cNvPr id="9" name="Rectangle 8"/>
          <p:cNvSpPr/>
          <p:nvPr/>
        </p:nvSpPr>
        <p:spPr>
          <a:xfrm>
            <a:off x="1714480" y="2428868"/>
            <a:ext cx="4286280" cy="57150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تقضي في حسابات المحاسبين العموميين</a:t>
            </a:r>
            <a:endParaRPr lang="fr-FR" sz="2000" b="1" dirty="0">
              <a:latin typeface="Sakkal Majalla" pitchFamily="2" charset="-78"/>
              <a:cs typeface="Sakkal Majalla" pitchFamily="2" charset="-78"/>
            </a:endParaRPr>
          </a:p>
        </p:txBody>
      </p:sp>
      <p:sp>
        <p:nvSpPr>
          <p:cNvPr id="10" name="Rectangle 9"/>
          <p:cNvSpPr/>
          <p:nvPr/>
        </p:nvSpPr>
        <p:spPr>
          <a:xfrm>
            <a:off x="1714480" y="3071810"/>
            <a:ext cx="4286280" cy="57150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تقيّم طرق التصّرف</a:t>
            </a:r>
            <a:endParaRPr lang="fr-FR" sz="2000" b="1" dirty="0">
              <a:latin typeface="Sakkal Majalla" pitchFamily="2" charset="-78"/>
              <a:cs typeface="Sakkal Majalla" pitchFamily="2" charset="-78"/>
            </a:endParaRPr>
          </a:p>
        </p:txBody>
      </p:sp>
      <p:sp>
        <p:nvSpPr>
          <p:cNvPr id="11" name="Rectangle 10"/>
          <p:cNvSpPr/>
          <p:nvPr/>
        </p:nvSpPr>
        <p:spPr>
          <a:xfrm>
            <a:off x="1714480" y="3714752"/>
            <a:ext cx="4286280" cy="57150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تزجر أخطاء التصرّف</a:t>
            </a:r>
            <a:endParaRPr lang="fr-FR" sz="2000" b="1" dirty="0">
              <a:latin typeface="Sakkal Majalla" pitchFamily="2" charset="-78"/>
              <a:cs typeface="Sakkal Majalla" pitchFamily="2" charset="-78"/>
            </a:endParaRPr>
          </a:p>
        </p:txBody>
      </p:sp>
      <p:sp>
        <p:nvSpPr>
          <p:cNvPr id="12" name="Rectangle 11"/>
          <p:cNvSpPr/>
          <p:nvPr/>
        </p:nvSpPr>
        <p:spPr>
          <a:xfrm>
            <a:off x="1714480" y="4357694"/>
            <a:ext cx="4286280" cy="7143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تساعد السّلطتين التشريعية والتنفيذية على رقابة تنفيذ قوانين المالية وغلق الميزانية</a:t>
            </a:r>
            <a:endParaRPr lang="fr-FR" sz="2000" b="1" dirty="0">
              <a:latin typeface="Sakkal Majalla" pitchFamily="2" charset="-78"/>
              <a:cs typeface="Sakkal Majalla" pitchFamily="2" charset="-78"/>
            </a:endParaRPr>
          </a:p>
        </p:txBody>
      </p:sp>
      <p:sp>
        <p:nvSpPr>
          <p:cNvPr id="13" name="Ruban vers le bas 12"/>
          <p:cNvSpPr/>
          <p:nvPr/>
        </p:nvSpPr>
        <p:spPr>
          <a:xfrm>
            <a:off x="357158" y="5143512"/>
            <a:ext cx="8143932" cy="1214446"/>
          </a:xfrm>
          <a:prstGeom prst="ribbon">
            <a:avLst>
              <a:gd name="adj1" fmla="val 19623"/>
              <a:gd name="adj2" fmla="val 68587"/>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just" rtl="1"/>
            <a:r>
              <a:rPr lang="ar-TN" sz="2000" b="1" dirty="0" smtClean="0">
                <a:latin typeface="Sakkal Majalla" pitchFamily="2" charset="-78"/>
                <a:cs typeface="Sakkal Majalla" pitchFamily="2" charset="-78"/>
              </a:rPr>
              <a:t>- </a:t>
            </a:r>
            <a:r>
              <a:rPr lang="ar-TN" sz="2000" b="1" dirty="0" smtClean="0">
                <a:solidFill>
                  <a:srgbClr val="FF0000"/>
                </a:solidFill>
                <a:latin typeface="Sakkal Majalla" pitchFamily="2" charset="-78"/>
                <a:cs typeface="Sakkal Majalla" pitchFamily="2" charset="-78"/>
              </a:rPr>
              <a:t>تقرير سنوي عام </a:t>
            </a:r>
            <a:r>
              <a:rPr lang="ar-TN" sz="2000" b="1" dirty="0" smtClean="0">
                <a:latin typeface="Sakkal Majalla" pitchFamily="2" charset="-78"/>
                <a:cs typeface="Sakkal Majalla" pitchFamily="2" charset="-78"/>
              </a:rPr>
              <a:t>يحال إلى كلّ من رئيس الجمهوريّة ورئيس مجلس نوّاب الشّعب ورئيس الحكومة ورئيس المجلس الأعلى للقضاء </a:t>
            </a:r>
            <a:r>
              <a:rPr lang="ar-TN" sz="2000" b="1" dirty="0" smtClean="0">
                <a:solidFill>
                  <a:srgbClr val="FF0000"/>
                </a:solidFill>
                <a:latin typeface="Sakkal Majalla" pitchFamily="2" charset="-78"/>
                <a:cs typeface="Sakkal Majalla" pitchFamily="2" charset="-78"/>
              </a:rPr>
              <a:t>ويتم نشره.</a:t>
            </a:r>
          </a:p>
          <a:p>
            <a:pPr algn="just" rtl="1"/>
            <a:r>
              <a:rPr lang="ar-TN" sz="2000" b="1" dirty="0" smtClean="0">
                <a:latin typeface="Sakkal Majalla" pitchFamily="2" charset="-78"/>
                <a:cs typeface="Sakkal Majalla" pitchFamily="2" charset="-78"/>
              </a:rPr>
              <a:t>- تقارير خصوصيّة </a:t>
            </a:r>
            <a:r>
              <a:rPr lang="ar-TN" sz="2000" b="1" dirty="0" smtClean="0">
                <a:solidFill>
                  <a:srgbClr val="FF0000"/>
                </a:solidFill>
                <a:latin typeface="Sakkal Majalla" pitchFamily="2" charset="-78"/>
                <a:cs typeface="Sakkal Majalla" pitchFamily="2" charset="-78"/>
              </a:rPr>
              <a:t>يمكن نشرها</a:t>
            </a:r>
            <a:r>
              <a:rPr lang="ar-TN" sz="2000" b="1" dirty="0" smtClean="0">
                <a:latin typeface="Sakkal Majalla" pitchFamily="2" charset="-78"/>
                <a:cs typeface="Sakkal Majalla" pitchFamily="2" charset="-78"/>
              </a:rPr>
              <a:t>.</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pPr>
              <a:buNone/>
            </a:pPr>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5</a:t>
            </a:fld>
            <a:endParaRPr lang="fr-FR"/>
          </a:p>
        </p:txBody>
      </p:sp>
      <p:sp>
        <p:nvSpPr>
          <p:cNvPr id="5" name="Titre 1"/>
          <p:cNvSpPr txBox="1">
            <a:spLocks noGrp="1"/>
          </p:cNvSpPr>
          <p:nvPr>
            <p:ph type="title"/>
          </p:nvPr>
        </p:nvSpPr>
        <p:spPr>
          <a:prstGeom prst="rect">
            <a:avLst/>
          </a:prstGeom>
          <a:solidFill>
            <a:srgbClr val="002060"/>
          </a:solidFill>
          <a:ln w="34925" cap="flat" cmpd="sng" algn="ctr">
            <a:solidFill>
              <a:schemeClr val="bg1"/>
            </a:solidFill>
            <a:prstDash val="solid"/>
          </a:ln>
        </p:spPr>
        <p:style>
          <a:lnRef idx="3">
            <a:schemeClr val="lt1"/>
          </a:lnRef>
          <a:fillRef idx="1">
            <a:schemeClr val="accent1"/>
          </a:fillRef>
          <a:effectRef idx="1">
            <a:schemeClr val="accent1"/>
          </a:effectRef>
          <a:fontRef idx="minor">
            <a:schemeClr val="lt1"/>
          </a:fontRef>
        </p:style>
        <p:txBody>
          <a:bodyPr vert="horz"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محكمة المحاسبات: الاختصاصات </a:t>
            </a:r>
            <a:r>
              <a:rPr kumimoji="0" lang="ar-TN" sz="16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(5/3)</a:t>
            </a:r>
            <a:endParaRPr kumimoji="0" lang="fr-FR"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endParaRPr>
          </a:p>
        </p:txBody>
      </p:sp>
      <p:sp>
        <p:nvSpPr>
          <p:cNvPr id="9" name="Rectangle 8"/>
          <p:cNvSpPr/>
          <p:nvPr/>
        </p:nvSpPr>
        <p:spPr>
          <a:xfrm>
            <a:off x="6500826" y="1643050"/>
            <a:ext cx="1500198" cy="4429156"/>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القانون الأساسي عدد 16 لسنة 2014 المؤرّخ في 26 ماي 2014 والمتعلّق بالانتخابات والاستفتاء كما تمّ تنقيحه وإتمامه بالقانون الأساسي عدد </a:t>
            </a:r>
            <a:r>
              <a:rPr lang="ar-TN" sz="2000" b="1" dirty="0" smtClean="0">
                <a:latin typeface="Sakkal Majalla" pitchFamily="2" charset="-78"/>
                <a:cs typeface="Sakkal Majalla" pitchFamily="2" charset="-78"/>
              </a:rPr>
              <a:t> 7 </a:t>
            </a:r>
            <a:r>
              <a:rPr lang="ar-TN" sz="2000" b="1" dirty="0" smtClean="0">
                <a:latin typeface="Sakkal Majalla" pitchFamily="2" charset="-78"/>
                <a:cs typeface="Sakkal Majalla" pitchFamily="2" charset="-78"/>
              </a:rPr>
              <a:t>لسنة </a:t>
            </a:r>
            <a:r>
              <a:rPr lang="ar-TN" sz="2000" b="1" dirty="0" smtClean="0">
                <a:latin typeface="Sakkal Majalla" pitchFamily="2" charset="-78"/>
                <a:cs typeface="Sakkal Majalla" pitchFamily="2" charset="-78"/>
              </a:rPr>
              <a:t>2017 والقانون الأساسي عدد 76 لسنة 2019</a:t>
            </a:r>
            <a:endParaRPr lang="fr-FR" sz="2000" b="1" dirty="0">
              <a:latin typeface="Sakkal Majalla" pitchFamily="2" charset="-78"/>
              <a:cs typeface="Sakkal Majalla" pitchFamily="2" charset="-78"/>
            </a:endParaRPr>
          </a:p>
        </p:txBody>
      </p:sp>
      <p:sp>
        <p:nvSpPr>
          <p:cNvPr id="10" name="Rectangle 9"/>
          <p:cNvSpPr/>
          <p:nvPr/>
        </p:nvSpPr>
        <p:spPr>
          <a:xfrm>
            <a:off x="928662" y="1643050"/>
            <a:ext cx="5486432" cy="34290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rtl="1"/>
            <a:r>
              <a:rPr lang="ar-TN" sz="2000" b="1" dirty="0" smtClean="0">
                <a:solidFill>
                  <a:srgbClr val="FF0000"/>
                </a:solidFill>
                <a:latin typeface="Sakkal Majalla" pitchFamily="2" charset="-78"/>
                <a:cs typeface="Sakkal Majalla" pitchFamily="2" charset="-78"/>
              </a:rPr>
              <a:t>تهدف رقابة المحكمة إلى التثبّت من:</a:t>
            </a:r>
          </a:p>
          <a:p>
            <a:pPr algn="just" rtl="1">
              <a:buFontTx/>
              <a:buChar char="-"/>
            </a:pPr>
            <a:r>
              <a:rPr lang="ar-TN" sz="2000" b="1" dirty="0" smtClean="0">
                <a:latin typeface="Sakkal Majalla" pitchFamily="2" charset="-78"/>
                <a:cs typeface="Sakkal Majalla" pitchFamily="2" charset="-78"/>
              </a:rPr>
              <a:t>إنجاز كلّ المصاريف المتعلّقة بالحملة الانتخابية من خلال الحساب البنكي الوحيد المفتوح للغرض والمصرّح به لدى الهيئة العليا المستقلة للانتخابات،</a:t>
            </a:r>
          </a:p>
          <a:p>
            <a:pPr algn="just" rtl="1">
              <a:buFontTx/>
              <a:buChar char="-"/>
            </a:pPr>
            <a:r>
              <a:rPr lang="ar-TN" sz="2000" b="1" dirty="0" smtClean="0">
                <a:latin typeface="Sakkal Majalla" pitchFamily="2" charset="-78"/>
                <a:cs typeface="Sakkal Majalla" pitchFamily="2" charset="-78"/>
              </a:rPr>
              <a:t> مسك كلّ </a:t>
            </a:r>
            <a:r>
              <a:rPr lang="ar-TN" sz="2000" b="1" dirty="0" err="1" smtClean="0">
                <a:latin typeface="Sakkal Majalla" pitchFamily="2" charset="-78"/>
                <a:cs typeface="Sakkal Majalla" pitchFamily="2" charset="-78"/>
              </a:rPr>
              <a:t>مترشح</a:t>
            </a:r>
            <a:r>
              <a:rPr lang="ar-TN" sz="2000" b="1" dirty="0" smtClean="0">
                <a:latin typeface="Sakkal Majalla" pitchFamily="2" charset="-78"/>
                <a:cs typeface="Sakkal Majalla" pitchFamily="2" charset="-78"/>
              </a:rPr>
              <a:t> أو حزب سياسي أو قائمة مترشّحة حسابية ذات مصداقيّة تتضمّن بيانات شاملة ودقيقة حول كل عمليّات القبض والصّرف،</a:t>
            </a:r>
          </a:p>
          <a:p>
            <a:pPr algn="just" rtl="1">
              <a:buFontTx/>
              <a:buChar char="-"/>
            </a:pPr>
            <a:r>
              <a:rPr lang="ar-TN" sz="2000" b="1" dirty="0" smtClean="0">
                <a:latin typeface="Sakkal Majalla" pitchFamily="2" charset="-78"/>
                <a:cs typeface="Sakkal Majalla" pitchFamily="2" charset="-78"/>
              </a:rPr>
              <a:t>تحقيق المداخيل من مصادر مشروعة،</a:t>
            </a:r>
          </a:p>
          <a:p>
            <a:pPr algn="just" rtl="1">
              <a:buFontTx/>
              <a:buChar char="-"/>
            </a:pPr>
            <a:r>
              <a:rPr lang="ar-TN" sz="2000" b="1" dirty="0" smtClean="0">
                <a:latin typeface="Sakkal Majalla" pitchFamily="2" charset="-78"/>
                <a:cs typeface="Sakkal Majalla" pitchFamily="2" charset="-78"/>
              </a:rPr>
              <a:t>الطابع الانتخابي للنّفقة،</a:t>
            </a:r>
          </a:p>
          <a:p>
            <a:pPr algn="just" rtl="1">
              <a:buFontTx/>
              <a:buChar char="-"/>
            </a:pPr>
            <a:r>
              <a:rPr lang="ar-TN" sz="2000" b="1" dirty="0" smtClean="0">
                <a:latin typeface="Sakkal Majalla" pitchFamily="2" charset="-78"/>
                <a:cs typeface="Sakkal Majalla" pitchFamily="2" charset="-78"/>
              </a:rPr>
              <a:t>احترام المترشّحين أو القائمات أو الأحزاب لسقف الإنفاق الانتخابي،</a:t>
            </a:r>
          </a:p>
          <a:p>
            <a:pPr algn="just" rtl="1">
              <a:buFontTx/>
              <a:buChar char="-"/>
            </a:pPr>
            <a:r>
              <a:rPr lang="ar-TN" sz="2000" b="1" dirty="0" smtClean="0">
                <a:latin typeface="Sakkal Majalla" pitchFamily="2" charset="-78"/>
                <a:cs typeface="Sakkal Majalla" pitchFamily="2" charset="-78"/>
              </a:rPr>
              <a:t> عدم ارتكاب المترشّحين لجرائم انتخابيّة</a:t>
            </a:r>
            <a:endParaRPr lang="fr-FR" sz="2000" b="1" dirty="0">
              <a:latin typeface="Sakkal Majalla" pitchFamily="2" charset="-78"/>
              <a:cs typeface="Sakkal Majalla" pitchFamily="2" charset="-78"/>
            </a:endParaRPr>
          </a:p>
        </p:txBody>
      </p:sp>
      <p:sp>
        <p:nvSpPr>
          <p:cNvPr id="11" name="Flèche vers le bas 10"/>
          <p:cNvSpPr/>
          <p:nvPr/>
        </p:nvSpPr>
        <p:spPr>
          <a:xfrm>
            <a:off x="5214942" y="5143512"/>
            <a:ext cx="214314"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bas 11"/>
          <p:cNvSpPr/>
          <p:nvPr/>
        </p:nvSpPr>
        <p:spPr>
          <a:xfrm>
            <a:off x="2285984" y="5143512"/>
            <a:ext cx="214314"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4500562" y="5429264"/>
            <a:ext cx="1843094" cy="914400"/>
          </a:xfrm>
          <a:prstGeom prst="ellipse">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أحكام</a:t>
            </a:r>
            <a:endParaRPr lang="fr-FR" sz="2000" b="1" dirty="0">
              <a:latin typeface="Sakkal Majalla" pitchFamily="2" charset="-78"/>
              <a:cs typeface="Sakkal Majalla" pitchFamily="2" charset="-78"/>
            </a:endParaRPr>
          </a:p>
        </p:txBody>
      </p:sp>
      <p:sp>
        <p:nvSpPr>
          <p:cNvPr id="14" name="Ellipse 13"/>
          <p:cNvSpPr/>
          <p:nvPr/>
        </p:nvSpPr>
        <p:spPr>
          <a:xfrm>
            <a:off x="1500166" y="5429264"/>
            <a:ext cx="1857388" cy="914400"/>
          </a:xfrm>
          <a:prstGeom prst="ellipse">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تقرير عام</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428736"/>
            <a:ext cx="7467600" cy="5286412"/>
          </a:xfrm>
        </p:spPr>
        <p:txBody>
          <a:bodyPr/>
          <a:lstStyle/>
          <a:p>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6</a:t>
            </a:fld>
            <a:endParaRPr lang="fr-FR"/>
          </a:p>
        </p:txBody>
      </p:sp>
      <p:sp>
        <p:nvSpPr>
          <p:cNvPr id="5" name="Titre 1"/>
          <p:cNvSpPr txBox="1">
            <a:spLocks noGrp="1"/>
          </p:cNvSpPr>
          <p:nvPr>
            <p:ph type="title"/>
          </p:nvPr>
        </p:nvSpPr>
        <p:spPr>
          <a:xfrm>
            <a:off x="457200" y="274638"/>
            <a:ext cx="7467600" cy="1011222"/>
          </a:xfrm>
          <a:prstGeom prst="rect">
            <a:avLst/>
          </a:prstGeom>
          <a:solidFill>
            <a:srgbClr val="002060"/>
          </a:solidFill>
          <a:ln w="34925" cap="flat" cmpd="sng" algn="ctr">
            <a:solidFill>
              <a:schemeClr val="bg1"/>
            </a:solidFill>
            <a:prstDash val="solid"/>
          </a:ln>
        </p:spPr>
        <p:style>
          <a:lnRef idx="3">
            <a:schemeClr val="lt1"/>
          </a:lnRef>
          <a:fillRef idx="1">
            <a:schemeClr val="accent1"/>
          </a:fillRef>
          <a:effectRef idx="1">
            <a:schemeClr val="accent1"/>
          </a:effectRef>
          <a:fontRef idx="minor">
            <a:schemeClr val="lt1"/>
          </a:fontRef>
        </p:style>
        <p:txBody>
          <a:bodyPr vert="horz"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محكمة المحاسبات: الاختصاصات </a:t>
            </a:r>
            <a:r>
              <a:rPr kumimoji="0" lang="ar-TN" sz="16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(5/4)</a:t>
            </a:r>
            <a:endParaRPr kumimoji="0" lang="fr-FR"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endParaRPr>
          </a:p>
        </p:txBody>
      </p:sp>
      <p:sp>
        <p:nvSpPr>
          <p:cNvPr id="6" name="Rectangle 5"/>
          <p:cNvSpPr/>
          <p:nvPr/>
        </p:nvSpPr>
        <p:spPr>
          <a:xfrm>
            <a:off x="1071538" y="1428736"/>
            <a:ext cx="6500858" cy="785818"/>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400" b="1" dirty="0" smtClean="0">
                <a:latin typeface="Sakkal Majalla" pitchFamily="2" charset="-78"/>
                <a:cs typeface="Sakkal Majalla" pitchFamily="2" charset="-78"/>
              </a:rPr>
              <a:t>القانون الأساسي عدد 41 لسنة 2019 المؤرّخ في 30 أفريل 2019 والمتعلّق بمحكمة المحاسبات</a:t>
            </a:r>
            <a:endParaRPr lang="fr-FR" sz="2400" b="1" dirty="0"/>
          </a:p>
        </p:txBody>
      </p:sp>
      <p:sp>
        <p:nvSpPr>
          <p:cNvPr id="7" name="Rectangle 6"/>
          <p:cNvSpPr/>
          <p:nvPr/>
        </p:nvSpPr>
        <p:spPr>
          <a:xfrm>
            <a:off x="1071538" y="2285992"/>
            <a:ext cx="6500858" cy="4357718"/>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just" rtl="1">
              <a:buFontTx/>
              <a:buChar char="-"/>
            </a:pPr>
            <a:r>
              <a:rPr lang="ar-TN"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تقضي</a:t>
            </a:r>
            <a:r>
              <a:rPr lang="ar-TN" sz="2400" dirty="0" smtClean="0">
                <a:latin typeface="Sakkal Majalla" pitchFamily="2" charset="-78"/>
                <a:cs typeface="Sakkal Majalla" pitchFamily="2" charset="-78"/>
              </a:rPr>
              <a:t> في حسابات المحاسبين العموميين،</a:t>
            </a:r>
          </a:p>
          <a:p>
            <a:pPr algn="just" rtl="1">
              <a:buFontTx/>
              <a:buChar char="-"/>
            </a:pPr>
            <a:r>
              <a:rPr lang="ar-TN" sz="2400"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تزجر</a:t>
            </a:r>
            <a:r>
              <a:rPr lang="ar-TN" sz="2400" dirty="0" smtClean="0">
                <a:latin typeface="Sakkal Majalla" pitchFamily="2" charset="-78"/>
                <a:cs typeface="Sakkal Majalla" pitchFamily="2" charset="-78"/>
              </a:rPr>
              <a:t> أخطاء التصرّف،</a:t>
            </a:r>
          </a:p>
          <a:p>
            <a:pPr algn="just" rtl="1">
              <a:buFontTx/>
              <a:buChar char="-"/>
            </a:pPr>
            <a:r>
              <a:rPr lang="ar-TN" sz="2400"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تمارس</a:t>
            </a:r>
            <a:r>
              <a:rPr lang="ar-TN" sz="2400" dirty="0" smtClean="0">
                <a:latin typeface="Sakkal Majalla" pitchFamily="2" charset="-78"/>
                <a:cs typeface="Sakkal Majalla" pitchFamily="2" charset="-78"/>
              </a:rPr>
              <a:t> سلطة رقابة على حسابات وتصرّف الهياكل الخاضعة لرقابتها (</a:t>
            </a:r>
            <a:r>
              <a:rPr lang="ar-TN" sz="2400" dirty="0" smtClean="0">
                <a:solidFill>
                  <a:srgbClr val="00B050"/>
                </a:solidFill>
                <a:latin typeface="Sakkal Majalla" pitchFamily="2" charset="-78"/>
                <a:cs typeface="Sakkal Majalla" pitchFamily="2" charset="-78"/>
              </a:rPr>
              <a:t>الدّولة والمؤسّسات العموميّة والمؤسّسات العموميّة التي لا تكتسي صبغة إداريّة والمنشآت العمومية وكلّ الهيآت مهما كانت تسميتها والتي تساهم الدولة أو الجماعات المحليّة أو المنشآت العمومية في رأس مالها بصفة مباشرة أو غير مباشرة، والهيئات الدستوريّة وغيرها من الهيئات العمومية المستقلّة والهيئات التعديليّة</a:t>
            </a:r>
            <a:r>
              <a:rPr lang="ar-TN" sz="2400" dirty="0" smtClean="0">
                <a:latin typeface="Sakkal Majalla" pitchFamily="2" charset="-78"/>
                <a:cs typeface="Sakkal Majalla" pitchFamily="2" charset="-78"/>
              </a:rPr>
              <a:t>)،</a:t>
            </a:r>
          </a:p>
          <a:p>
            <a:pPr algn="just" rtl="1">
              <a:buFontTx/>
              <a:buChar char="-"/>
            </a:pPr>
            <a:r>
              <a:rPr lang="ar-TN" sz="2400"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تساهم</a:t>
            </a:r>
            <a:r>
              <a:rPr lang="ar-TN" sz="2400" dirty="0" smtClean="0">
                <a:latin typeface="Sakkal Majalla" pitchFamily="2" charset="-78"/>
                <a:cs typeface="Sakkal Majalla" pitchFamily="2" charset="-78"/>
              </a:rPr>
              <a:t> في تقييم السّياسات والبرامج العموميّة،</a:t>
            </a:r>
          </a:p>
          <a:p>
            <a:pPr algn="just" rtl="1">
              <a:buFontTx/>
              <a:buChar char="-"/>
            </a:pPr>
            <a:r>
              <a:rPr lang="ar-TN" sz="2400"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تساعد</a:t>
            </a:r>
            <a:r>
              <a:rPr lang="ar-TN" sz="2400" dirty="0" smtClean="0">
                <a:latin typeface="Sakkal Majalla" pitchFamily="2" charset="-78"/>
                <a:cs typeface="Sakkal Majalla" pitchFamily="2" charset="-78"/>
              </a:rPr>
              <a:t> السّلطتين التشريعيّة والتنفيذيّة في مراقبة تنفيذ قوانين الماليّة وغلق الميزانيّة،</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428736"/>
            <a:ext cx="7467600" cy="5286412"/>
          </a:xfrm>
        </p:spPr>
        <p:txBody>
          <a:bodyPr/>
          <a:lstStyle/>
          <a:p>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7</a:t>
            </a:fld>
            <a:endParaRPr lang="fr-FR"/>
          </a:p>
        </p:txBody>
      </p:sp>
      <p:sp>
        <p:nvSpPr>
          <p:cNvPr id="5" name="Titre 1"/>
          <p:cNvSpPr txBox="1">
            <a:spLocks noGrp="1"/>
          </p:cNvSpPr>
          <p:nvPr>
            <p:ph type="title"/>
          </p:nvPr>
        </p:nvSpPr>
        <p:spPr>
          <a:xfrm>
            <a:off x="457200" y="274638"/>
            <a:ext cx="7467600" cy="1011222"/>
          </a:xfrm>
          <a:prstGeom prst="rect">
            <a:avLst/>
          </a:prstGeom>
          <a:solidFill>
            <a:srgbClr val="002060"/>
          </a:solidFill>
          <a:ln w="34925" cap="flat" cmpd="sng" algn="ctr">
            <a:solidFill>
              <a:schemeClr val="bg1"/>
            </a:solidFill>
            <a:prstDash val="solid"/>
          </a:ln>
        </p:spPr>
        <p:style>
          <a:lnRef idx="3">
            <a:schemeClr val="lt1"/>
          </a:lnRef>
          <a:fillRef idx="1">
            <a:schemeClr val="accent1"/>
          </a:fillRef>
          <a:effectRef idx="1">
            <a:schemeClr val="accent1"/>
          </a:effectRef>
          <a:fontRef idx="minor">
            <a:schemeClr val="lt1"/>
          </a:fontRef>
        </p:style>
        <p:txBody>
          <a:bodyPr vert="horz"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محكمة المحاسبات: الاختصاصات </a:t>
            </a:r>
            <a:r>
              <a:rPr kumimoji="0" lang="ar-TN" sz="16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(5/5)</a:t>
            </a:r>
            <a:endParaRPr kumimoji="0" lang="fr-FR"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endParaRPr>
          </a:p>
        </p:txBody>
      </p:sp>
      <p:sp>
        <p:nvSpPr>
          <p:cNvPr id="6" name="Rectangle 5"/>
          <p:cNvSpPr/>
          <p:nvPr/>
        </p:nvSpPr>
        <p:spPr>
          <a:xfrm>
            <a:off x="1071538" y="1500174"/>
            <a:ext cx="6500858" cy="714380"/>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القانون الأساسي عدد 41 لسنة 2019 المؤرّخ في 30 أفريل 2019 والمتعلّق بمحكمة المحاسبات</a:t>
            </a:r>
            <a:endParaRPr lang="fr-FR" sz="2000" b="1" dirty="0"/>
          </a:p>
        </p:txBody>
      </p:sp>
      <p:sp>
        <p:nvSpPr>
          <p:cNvPr id="7" name="Rectangle 6"/>
          <p:cNvSpPr/>
          <p:nvPr/>
        </p:nvSpPr>
        <p:spPr>
          <a:xfrm>
            <a:off x="1071538" y="2285992"/>
            <a:ext cx="6500858" cy="4357718"/>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just" rtl="1">
              <a:buFontTx/>
              <a:buChar char="-"/>
            </a:pPr>
            <a:r>
              <a:rPr lang="ar-TN"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تقدّر</a:t>
            </a:r>
            <a:r>
              <a:rPr lang="ar-TN" sz="2400" dirty="0" smtClean="0">
                <a:latin typeface="Sakkal Majalla" pitchFamily="2" charset="-78"/>
                <a:cs typeface="Sakkal Majalla" pitchFamily="2" charset="-78"/>
              </a:rPr>
              <a:t> نتائج المساعدة الاقتصاديّة أو الماليّة مهما كان شكلها التي تمنحها الهياكل الخاضعة لرقابتها للأحزاب السّياسيّة والجمعيّات والمؤسّسات والهيئات الخاصّة مهما كانت تسميتها والتي تكتسي على الأخص شكل منحة أو إعفاء جبائي أو ضمان أو اختصاص،</a:t>
            </a:r>
          </a:p>
          <a:p>
            <a:pPr algn="just" rtl="1"/>
            <a:endParaRPr lang="ar-TN" sz="2400" dirty="0" smtClean="0">
              <a:latin typeface="Sakkal Majalla" pitchFamily="2" charset="-78"/>
              <a:cs typeface="Sakkal Majalla" pitchFamily="2" charset="-78"/>
            </a:endParaRPr>
          </a:p>
          <a:p>
            <a:pPr algn="just" rtl="1">
              <a:buFontTx/>
              <a:buChar char="-"/>
            </a:pPr>
            <a:r>
              <a:rPr lang="ar-TN" sz="2400"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تشمل</a:t>
            </a:r>
            <a:r>
              <a:rPr lang="ar-TN" sz="2400" dirty="0" smtClean="0">
                <a:latin typeface="Sakkal Majalla" pitchFamily="2" charset="-78"/>
                <a:cs typeface="Sakkal Majalla" pitchFamily="2" charset="-78"/>
              </a:rPr>
              <a:t> رقابتها أصحاب اللّزمات والمؤسّسات المكلّفة بإنجاز مشاريع عموميّة أو بإدارة مرافق عموميّة في إطار الشّراكة بين القطاعين العام والخاص،</a:t>
            </a:r>
          </a:p>
          <a:p>
            <a:pPr algn="just" rtl="1"/>
            <a:endParaRPr lang="ar-TN" sz="2400" dirty="0" smtClean="0">
              <a:latin typeface="Sakkal Majalla" pitchFamily="2" charset="-78"/>
              <a:cs typeface="Sakkal Majalla" pitchFamily="2" charset="-78"/>
            </a:endParaRPr>
          </a:p>
          <a:p>
            <a:pPr algn="just" rtl="1">
              <a:buFontTx/>
              <a:buChar char="-"/>
            </a:pPr>
            <a:r>
              <a:rPr lang="ar-TN" sz="2400" dirty="0" smtClean="0">
                <a:latin typeface="Sakkal Majalla" pitchFamily="2" charset="-78"/>
                <a:cs typeface="Sakkal Majalla" pitchFamily="2" charset="-78"/>
              </a:rPr>
              <a:t> </a:t>
            </a:r>
            <a:r>
              <a:rPr lang="ar-TN" sz="2400" b="1" dirty="0" smtClean="0">
                <a:solidFill>
                  <a:srgbClr val="FF0000"/>
                </a:solidFill>
                <a:latin typeface="Sakkal Majalla" pitchFamily="2" charset="-78"/>
                <a:cs typeface="Sakkal Majalla" pitchFamily="2" charset="-78"/>
              </a:rPr>
              <a:t>يمكن</a:t>
            </a:r>
            <a:r>
              <a:rPr lang="ar-TN" sz="2400" dirty="0" smtClean="0">
                <a:latin typeface="Sakkal Majalla" pitchFamily="2" charset="-78"/>
                <a:cs typeface="Sakkal Majalla" pitchFamily="2" charset="-78"/>
              </a:rPr>
              <a:t> للمحكمة إنجاز مهمّات لمراقبة حسابات هيئات أو منظّمات دوليّة وفق إجراءات تضبطها الاتفاقيّات المبرمة في الغرض.</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5114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8</a:t>
            </a:fld>
            <a:endParaRPr lang="fr-FR"/>
          </a:p>
        </p:txBody>
      </p:sp>
      <p:sp>
        <p:nvSpPr>
          <p:cNvPr id="5" name="Titre 1"/>
          <p:cNvSpPr txBox="1">
            <a:spLocks noGrp="1"/>
          </p:cNvSpPr>
          <p:nvPr>
            <p:ph type="title"/>
          </p:nvPr>
        </p:nvSpPr>
        <p:spPr>
          <a:prstGeom prst="rect">
            <a:avLst/>
          </a:prstGeom>
          <a:solidFill>
            <a:srgbClr val="002060"/>
          </a:solidFill>
          <a:ln w="34925" cap="flat" cmpd="sng" algn="ctr">
            <a:solidFill>
              <a:schemeClr val="bg1"/>
            </a:solidFill>
            <a:prstDash val="solid"/>
          </a:ln>
        </p:spPr>
        <p:style>
          <a:lnRef idx="3">
            <a:schemeClr val="lt1"/>
          </a:lnRef>
          <a:fillRef idx="1">
            <a:schemeClr val="accent1"/>
          </a:fillRef>
          <a:effectRef idx="1">
            <a:schemeClr val="accent1"/>
          </a:effectRef>
          <a:fontRef idx="minor">
            <a:schemeClr val="lt1"/>
          </a:fontRef>
        </p:style>
        <p:txBody>
          <a:bodyPr vert="horz"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محكمة المحاسبات: الاختصاصات </a:t>
            </a:r>
            <a:r>
              <a:rPr kumimoji="0" lang="ar-TN" sz="16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rPr>
              <a:t>(4/4)</a:t>
            </a:r>
            <a:endParaRPr kumimoji="0" lang="fr-FR" sz="4900" b="1" i="0" u="none" strike="noStrike" kern="1200" cap="small" spc="0" normalizeH="0" baseline="0" noProof="0" dirty="0" smtClean="0">
              <a:ln>
                <a:noFill/>
              </a:ln>
              <a:solidFill>
                <a:schemeClr val="lt1"/>
              </a:solidFill>
              <a:effectLst/>
              <a:uLnTx/>
              <a:uFillTx/>
              <a:latin typeface="Sakkal Majalla" pitchFamily="2" charset="-78"/>
              <a:ea typeface="+mn-ea"/>
              <a:cs typeface="Sakkal Majalla" pitchFamily="2" charset="-78"/>
            </a:endParaRPr>
          </a:p>
        </p:txBody>
      </p:sp>
      <p:sp>
        <p:nvSpPr>
          <p:cNvPr id="7" name="Rectangle 6"/>
          <p:cNvSpPr/>
          <p:nvPr/>
        </p:nvSpPr>
        <p:spPr>
          <a:xfrm rot="18988562">
            <a:off x="7358082" y="4071942"/>
            <a:ext cx="1057276" cy="642942"/>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حوصلة</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7"/>
          <p:cNvGraphicFramePr>
            <a:graphicFrameLocks noGrp="1"/>
          </p:cNvGraphicFramePr>
          <p:nvPr>
            <p:ph sz="quarter" idx="1"/>
          </p:nvPr>
        </p:nvGraphicFramePr>
        <p:xfrm>
          <a:off x="457200" y="1142984"/>
          <a:ext cx="7467600"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9</a:t>
            </a:fld>
            <a:endParaRPr lang="fr-FR"/>
          </a:p>
        </p:txBody>
      </p:sp>
      <p:sp>
        <p:nvSpPr>
          <p:cNvPr id="5" name="Titre 1"/>
          <p:cNvSpPr txBox="1">
            <a:spLocks noGrp="1"/>
          </p:cNvSpPr>
          <p:nvPr>
            <p:ph type="title"/>
          </p:nvPr>
        </p:nvSpPr>
        <p:spPr>
          <a:xfrm>
            <a:off x="457200" y="274638"/>
            <a:ext cx="7467600" cy="796908"/>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القضائيّة على حسابات المحاسبين</a:t>
            </a:r>
            <a:r>
              <a:rPr kumimoji="0" lang="ar-TN" sz="32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العموميين </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(الخصائص والأهداف)</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9" name="Rectangle 8"/>
          <p:cNvSpPr/>
          <p:nvPr/>
        </p:nvSpPr>
        <p:spPr>
          <a:xfrm>
            <a:off x="1071538" y="5429264"/>
            <a:ext cx="6143668" cy="914400"/>
          </a:xfrm>
          <a:prstGeom prst="rect">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التأكّد من أنّ عمليّات </a:t>
            </a:r>
            <a:r>
              <a:rPr lang="ar-TN" b="1" dirty="0" smtClean="0">
                <a:solidFill>
                  <a:srgbClr val="FF0000"/>
                </a:solidFill>
                <a:latin typeface="Sakkal Majalla" pitchFamily="2" charset="-78"/>
                <a:cs typeface="Sakkal Majalla" pitchFamily="2" charset="-78"/>
              </a:rPr>
              <a:t>تحصيل الموارد </a:t>
            </a:r>
            <a:r>
              <a:rPr lang="ar-TN" b="1" dirty="0" smtClean="0">
                <a:latin typeface="Sakkal Majalla" pitchFamily="2" charset="-78"/>
                <a:cs typeface="Sakkal Majalla" pitchFamily="2" charset="-78"/>
              </a:rPr>
              <a:t>و</a:t>
            </a:r>
            <a:r>
              <a:rPr lang="ar-TN" b="1" dirty="0" smtClean="0">
                <a:solidFill>
                  <a:srgbClr val="FF0000"/>
                </a:solidFill>
                <a:latin typeface="Sakkal Majalla" pitchFamily="2" charset="-78"/>
                <a:cs typeface="Sakkal Majalla" pitchFamily="2" charset="-78"/>
              </a:rPr>
              <a:t>تأدية النّفقات </a:t>
            </a:r>
            <a:r>
              <a:rPr lang="ar-TN" b="1" dirty="0" smtClean="0">
                <a:latin typeface="Sakkal Majalla" pitchFamily="2" charset="-78"/>
                <a:cs typeface="Sakkal Majalla" pitchFamily="2" charset="-78"/>
              </a:rPr>
              <a:t>و</a:t>
            </a:r>
            <a:r>
              <a:rPr lang="ar-TN" b="1" dirty="0" smtClean="0">
                <a:solidFill>
                  <a:srgbClr val="FF0000"/>
                </a:solidFill>
                <a:latin typeface="Sakkal Majalla" pitchFamily="2" charset="-78"/>
                <a:cs typeface="Sakkal Majalla" pitchFamily="2" charset="-78"/>
              </a:rPr>
              <a:t>صيانة الأموال وحفظها </a:t>
            </a:r>
            <a:r>
              <a:rPr lang="ar-TN" b="1" dirty="0" smtClean="0">
                <a:latin typeface="Sakkal Majalla" pitchFamily="2" charset="-78"/>
                <a:cs typeface="Sakkal Majalla" pitchFamily="2" charset="-78"/>
              </a:rPr>
              <a:t>قد تمّ تنفيذها وفق أحكام القوانين والتراتيب النافذة وتضمينها بحسابات تستوفي الشّروط القانونية من حيث </a:t>
            </a:r>
            <a:r>
              <a:rPr lang="ar-TN" b="1" dirty="0" smtClean="0">
                <a:solidFill>
                  <a:srgbClr val="FF0000"/>
                </a:solidFill>
                <a:latin typeface="Sakkal Majalla" pitchFamily="2" charset="-78"/>
                <a:cs typeface="Sakkal Majalla" pitchFamily="2" charset="-78"/>
              </a:rPr>
              <a:t>دوريّة إعدادها </a:t>
            </a:r>
            <a:r>
              <a:rPr lang="ar-TN" b="1" dirty="0" smtClean="0">
                <a:latin typeface="Sakkal Majalla" pitchFamily="2" charset="-78"/>
                <a:cs typeface="Sakkal Majalla" pitchFamily="2" charset="-78"/>
              </a:rPr>
              <a:t>و</a:t>
            </a:r>
            <a:r>
              <a:rPr lang="ar-TN" b="1" dirty="0" smtClean="0">
                <a:solidFill>
                  <a:srgbClr val="FF0000"/>
                </a:solidFill>
                <a:latin typeface="Sakkal Majalla" pitchFamily="2" charset="-78"/>
                <a:cs typeface="Sakkal Majalla" pitchFamily="2" charset="-78"/>
              </a:rPr>
              <a:t>اكتمال البيانات المدرجة بها </a:t>
            </a:r>
            <a:r>
              <a:rPr lang="ar-TN" b="1" dirty="0" smtClean="0">
                <a:latin typeface="Sakkal Majalla" pitchFamily="2" charset="-78"/>
                <a:cs typeface="Sakkal Majalla" pitchFamily="2" charset="-78"/>
              </a:rPr>
              <a:t>و</a:t>
            </a:r>
            <a:r>
              <a:rPr lang="ar-TN" b="1" dirty="0" smtClean="0">
                <a:solidFill>
                  <a:srgbClr val="FF0000"/>
                </a:solidFill>
                <a:latin typeface="Sakkal Majalla" pitchFamily="2" charset="-78"/>
                <a:cs typeface="Sakkal Majalla" pitchFamily="2" charset="-78"/>
              </a:rPr>
              <a:t>صدقها</a:t>
            </a:r>
            <a:endParaRPr lang="fr-FR" b="1" dirty="0">
              <a:solidFill>
                <a:srgbClr val="FF0000"/>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357298"/>
            <a:ext cx="7467600" cy="5357850"/>
          </a:xfrm>
        </p:spPr>
        <p:txBody>
          <a:bodyPr>
            <a:normAutofit/>
          </a:bodyPr>
          <a:lstStyle/>
          <a:p>
            <a:pPr algn="just" rtl="1"/>
            <a:r>
              <a:rPr lang="ar-TN" sz="1800" b="1" dirty="0" smtClean="0">
                <a:latin typeface="Sakkal Majalla" pitchFamily="2" charset="-78"/>
                <a:cs typeface="Sakkal Majalla" pitchFamily="2" charset="-78"/>
              </a:rPr>
              <a:t>محاسبو الجماعات المحليّة التي </a:t>
            </a:r>
            <a:r>
              <a:rPr lang="ar-TN" sz="1800" b="1" dirty="0" smtClean="0">
                <a:solidFill>
                  <a:srgbClr val="FF0000"/>
                </a:solidFill>
                <a:latin typeface="Sakkal Majalla" pitchFamily="2" charset="-78"/>
                <a:cs typeface="Sakkal Majalla" pitchFamily="2" charset="-78"/>
              </a:rPr>
              <a:t>تفوق ميزانيّاتها السّنوية العاديّة 1 </a:t>
            </a:r>
            <a:r>
              <a:rPr lang="ar-TN" sz="1800" b="1" dirty="0" err="1" smtClean="0">
                <a:solidFill>
                  <a:srgbClr val="FF0000"/>
                </a:solidFill>
                <a:latin typeface="Sakkal Majalla" pitchFamily="2" charset="-78"/>
                <a:cs typeface="Sakkal Majalla" pitchFamily="2" charset="-78"/>
              </a:rPr>
              <a:t>م</a:t>
            </a:r>
            <a:r>
              <a:rPr lang="ar-TN" sz="1800" b="1" dirty="0" smtClean="0">
                <a:solidFill>
                  <a:srgbClr val="FF0000"/>
                </a:solidFill>
                <a:latin typeface="Sakkal Majalla" pitchFamily="2" charset="-78"/>
                <a:cs typeface="Sakkal Majalla" pitchFamily="2" charset="-78"/>
              </a:rPr>
              <a:t>.د </a:t>
            </a:r>
            <a:r>
              <a:rPr lang="ar-TN" sz="1800" b="1" dirty="0" smtClean="0">
                <a:latin typeface="Sakkal Majalla" pitchFamily="2" charset="-78"/>
                <a:cs typeface="Sakkal Majalla" pitchFamily="2" charset="-78"/>
              </a:rPr>
              <a:t>(الفصل 2 من الأمر عدد 219 لسنة 1971 المؤرّخ في 29 ماي 1971 والمتعلّق بتعيين المحتسبين الخاضعة حساباتهم لقضاء دائرة المحاسبات كما تمّ تنقيحه بالأمر عدد 820 لسنة 1986 المؤرّخ في 22 أوت 1986).</a:t>
            </a:r>
          </a:p>
          <a:p>
            <a:pPr algn="just" rtl="1"/>
            <a:r>
              <a:rPr lang="ar-TN" sz="1800" b="1" dirty="0" smtClean="0">
                <a:latin typeface="Sakkal Majalla" pitchFamily="2" charset="-78"/>
                <a:cs typeface="Sakkal Majalla" pitchFamily="2" charset="-78"/>
              </a:rPr>
              <a:t>تتولّى </a:t>
            </a:r>
            <a:r>
              <a:rPr lang="ar-TN" sz="1800" b="1" dirty="0" smtClean="0">
                <a:solidFill>
                  <a:srgbClr val="FF0000"/>
                </a:solidFill>
                <a:latin typeface="Sakkal Majalla" pitchFamily="2" charset="-78"/>
                <a:cs typeface="Sakkal Majalla" pitchFamily="2" charset="-78"/>
              </a:rPr>
              <a:t>وزارة الماليّة </a:t>
            </a:r>
            <a:r>
              <a:rPr lang="ar-TN" sz="1800" b="1" dirty="0" smtClean="0">
                <a:latin typeface="Sakkal Majalla" pitchFamily="2" charset="-78"/>
                <a:cs typeface="Sakkal Majalla" pitchFamily="2" charset="-78"/>
              </a:rPr>
              <a:t>تصفية حسابات الجماعات المحليّة التي </a:t>
            </a:r>
            <a:r>
              <a:rPr lang="ar-TN" sz="1800" b="1" dirty="0" smtClean="0">
                <a:solidFill>
                  <a:srgbClr val="FF0000"/>
                </a:solidFill>
                <a:latin typeface="Sakkal Majalla" pitchFamily="2" charset="-78"/>
                <a:cs typeface="Sakkal Majalla" pitchFamily="2" charset="-78"/>
              </a:rPr>
              <a:t>تقلّ ميزانيّاتها السّنوية العاديّة عن 1 </a:t>
            </a:r>
            <a:r>
              <a:rPr lang="ar-TN" sz="1800" b="1" dirty="0" err="1" smtClean="0">
                <a:solidFill>
                  <a:srgbClr val="FF0000"/>
                </a:solidFill>
                <a:latin typeface="Sakkal Majalla" pitchFamily="2" charset="-78"/>
                <a:cs typeface="Sakkal Majalla" pitchFamily="2" charset="-78"/>
              </a:rPr>
              <a:t>م</a:t>
            </a:r>
            <a:r>
              <a:rPr lang="ar-TN" sz="1800" b="1" dirty="0" smtClean="0">
                <a:solidFill>
                  <a:srgbClr val="FF0000"/>
                </a:solidFill>
                <a:latin typeface="Sakkal Majalla" pitchFamily="2" charset="-78"/>
                <a:cs typeface="Sakkal Majalla" pitchFamily="2" charset="-78"/>
              </a:rPr>
              <a:t>.د </a:t>
            </a:r>
            <a:r>
              <a:rPr lang="ar-TN" sz="1800" b="1" dirty="0" smtClean="0">
                <a:latin typeface="Sakkal Majalla" pitchFamily="2" charset="-78"/>
                <a:cs typeface="Sakkal Majalla" pitchFamily="2" charset="-78"/>
              </a:rPr>
              <a:t>ويجوز لمحكمة المحاسبات أن </a:t>
            </a:r>
            <a:r>
              <a:rPr lang="ar-TN" sz="1800" b="1" dirty="0" smtClean="0">
                <a:solidFill>
                  <a:srgbClr val="FF0000"/>
                </a:solidFill>
                <a:latin typeface="Sakkal Majalla" pitchFamily="2" charset="-78"/>
                <a:cs typeface="Sakkal Majalla" pitchFamily="2" charset="-78"/>
              </a:rPr>
              <a:t>تثير اختصاصها </a:t>
            </a:r>
            <a:r>
              <a:rPr lang="ar-TN" sz="1800" b="1" dirty="0" smtClean="0">
                <a:latin typeface="Sakkal Majalla" pitchFamily="2" charset="-78"/>
                <a:cs typeface="Sakkal Majalla" pitchFamily="2" charset="-78"/>
              </a:rPr>
              <a:t>في شأنها.</a:t>
            </a: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buNone/>
            </a:pPr>
            <a:endParaRPr lang="ar-TN" sz="1800" b="1" dirty="0" smtClean="0">
              <a:latin typeface="Sakkal Majalla" pitchFamily="2" charset="-78"/>
              <a:cs typeface="Sakkal Majalla" pitchFamily="2" charset="-78"/>
            </a:endParaRPr>
          </a:p>
          <a:p>
            <a:pPr algn="just" rtl="1"/>
            <a:r>
              <a:rPr lang="ar-TN" sz="1800" b="1" dirty="0" smtClean="0">
                <a:latin typeface="Sakkal Majalla" pitchFamily="2" charset="-78"/>
                <a:cs typeface="Sakkal Majalla" pitchFamily="2" charset="-78"/>
              </a:rPr>
              <a:t>تقرّر محكمة المحاسبات بأحكامها أنّ المحاسبين </a:t>
            </a:r>
            <a:r>
              <a:rPr lang="ar-TN" sz="1800" b="1" dirty="0" smtClean="0">
                <a:solidFill>
                  <a:srgbClr val="FF0000"/>
                </a:solidFill>
                <a:latin typeface="Sakkal Majalla" pitchFamily="2" charset="-78"/>
                <a:cs typeface="Sakkal Majalla" pitchFamily="2" charset="-78"/>
              </a:rPr>
              <a:t>أبرياء الذمّة </a:t>
            </a:r>
            <a:r>
              <a:rPr lang="ar-TN" sz="1800" b="1" dirty="0" smtClean="0">
                <a:latin typeface="Sakkal Majalla" pitchFamily="2" charset="-78"/>
                <a:cs typeface="Sakkal Majalla" pitchFamily="2" charset="-78"/>
              </a:rPr>
              <a:t>أو </a:t>
            </a:r>
            <a:r>
              <a:rPr lang="ar-TN" sz="1800" b="1" dirty="0" smtClean="0">
                <a:solidFill>
                  <a:srgbClr val="FF0000"/>
                </a:solidFill>
                <a:latin typeface="Sakkal Majalla" pitchFamily="2" charset="-78"/>
                <a:cs typeface="Sakkal Majalla" pitchFamily="2" charset="-78"/>
              </a:rPr>
              <a:t>لديهم زائد عن الحساب </a:t>
            </a:r>
            <a:r>
              <a:rPr lang="ar-TN" sz="1800" b="1" dirty="0" smtClean="0">
                <a:latin typeface="Sakkal Majalla" pitchFamily="2" charset="-78"/>
                <a:cs typeface="Sakkal Majalla" pitchFamily="2" charset="-78"/>
              </a:rPr>
              <a:t>أو </a:t>
            </a:r>
            <a:r>
              <a:rPr lang="ar-TN" sz="1800" b="1" dirty="0" smtClean="0">
                <a:solidFill>
                  <a:srgbClr val="FF0000"/>
                </a:solidFill>
                <a:latin typeface="Sakkal Majalla" pitchFamily="2" charset="-78"/>
                <a:cs typeface="Sakkal Majalla" pitchFamily="2" charset="-78"/>
              </a:rPr>
              <a:t>مطالبون بما تخلّد بذمّتهم </a:t>
            </a:r>
            <a:r>
              <a:rPr lang="ar-TN" sz="1800" b="1" dirty="0" smtClean="0">
                <a:latin typeface="Sakkal Majalla" pitchFamily="2" charset="-78"/>
                <a:cs typeface="Sakkal Majalla" pitchFamily="2" charset="-78"/>
              </a:rPr>
              <a:t>(تأدية نفقات سقطت بالتقادم أو نفقات لم تستوف الشّروط القانونيّة...).</a:t>
            </a:r>
          </a:p>
          <a:p>
            <a:pPr algn="just" rtl="1"/>
            <a:endParaRPr lang="fr-FR" sz="1800" b="1" dirty="0">
              <a:latin typeface="Sakkal Majalla" pitchFamily="2" charset="-78"/>
              <a:cs typeface="Sakkal Majalla" pitchFamily="2" charset="-78"/>
            </a:endParaRP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10</a:t>
            </a:fld>
            <a:endParaRPr lang="fr-FR"/>
          </a:p>
        </p:txBody>
      </p:sp>
      <p:sp>
        <p:nvSpPr>
          <p:cNvPr id="5" name="Titre 1"/>
          <p:cNvSpPr txBox="1">
            <a:spLocks noGrp="1"/>
          </p:cNvSpPr>
          <p:nvPr>
            <p:ph type="title"/>
          </p:nvPr>
        </p:nvSpPr>
        <p:spPr>
          <a:xfrm>
            <a:off x="457200" y="274638"/>
            <a:ext cx="7467600" cy="939784"/>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القضائيّة على حسابات المحاسبين</a:t>
            </a:r>
            <a:r>
              <a:rPr kumimoji="0" lang="ar-TN" sz="32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العموميين </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(محاسبو الجماعات المحليّة الخاضعة حساباتهم لقضاء محكمة المحاسبات)</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8" name="Rectangle 7"/>
          <p:cNvSpPr/>
          <p:nvPr/>
        </p:nvSpPr>
        <p:spPr>
          <a:xfrm>
            <a:off x="3000364" y="2857496"/>
            <a:ext cx="3071834" cy="642942"/>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محاسب الجماعة المحليّة (الفصل 129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
        <p:nvSpPr>
          <p:cNvPr id="9" name="Flèche vers le bas 8"/>
          <p:cNvSpPr/>
          <p:nvPr/>
        </p:nvSpPr>
        <p:spPr>
          <a:xfrm rot="19877539">
            <a:off x="5908952" y="3551505"/>
            <a:ext cx="285752" cy="285752"/>
          </a:xfrm>
          <a:prstGeom prst="down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Rectangle 9"/>
          <p:cNvSpPr/>
          <p:nvPr/>
        </p:nvSpPr>
        <p:spPr>
          <a:xfrm>
            <a:off x="5857884" y="3857628"/>
            <a:ext cx="1500198" cy="857256"/>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محاسب عمومي تابع للدولة</a:t>
            </a:r>
            <a:endParaRPr lang="fr-FR" b="1" dirty="0">
              <a:latin typeface="Sakkal Majalla" pitchFamily="2" charset="-78"/>
              <a:cs typeface="Sakkal Majalla" pitchFamily="2" charset="-78"/>
            </a:endParaRPr>
          </a:p>
        </p:txBody>
      </p:sp>
      <p:sp>
        <p:nvSpPr>
          <p:cNvPr id="11" name="Rectangle 10"/>
          <p:cNvSpPr/>
          <p:nvPr/>
        </p:nvSpPr>
        <p:spPr>
          <a:xfrm>
            <a:off x="3357554" y="3929066"/>
            <a:ext cx="2357454" cy="857256"/>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له صفة محاسب رئيسي ويختصّ بمسك حسابيّة الجماعات المحليّة دون سواها</a:t>
            </a:r>
            <a:endParaRPr lang="fr-FR" b="1" dirty="0">
              <a:latin typeface="Sakkal Majalla" pitchFamily="2" charset="-78"/>
              <a:cs typeface="Sakkal Majalla" pitchFamily="2" charset="-78"/>
            </a:endParaRPr>
          </a:p>
        </p:txBody>
      </p:sp>
      <p:sp>
        <p:nvSpPr>
          <p:cNvPr id="12" name="Rectangle 11"/>
          <p:cNvSpPr/>
          <p:nvPr/>
        </p:nvSpPr>
        <p:spPr>
          <a:xfrm>
            <a:off x="785786" y="3857628"/>
            <a:ext cx="2414598" cy="91440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تقع تسميته بقرار من وزير المالية بعد إعلام مسبق لرئيس الجماعة المحليّة المعنيّة</a:t>
            </a:r>
            <a:endParaRPr lang="fr-FR" b="1" dirty="0">
              <a:latin typeface="Sakkal Majalla" pitchFamily="2" charset="-78"/>
              <a:cs typeface="Sakkal Majalla" pitchFamily="2" charset="-78"/>
            </a:endParaRPr>
          </a:p>
        </p:txBody>
      </p:sp>
      <p:sp>
        <p:nvSpPr>
          <p:cNvPr id="13" name="Flèche vers le bas 12"/>
          <p:cNvSpPr/>
          <p:nvPr/>
        </p:nvSpPr>
        <p:spPr>
          <a:xfrm>
            <a:off x="4357686" y="3571876"/>
            <a:ext cx="285752" cy="285752"/>
          </a:xfrm>
          <a:prstGeom prst="down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Flèche vers le bas 13"/>
          <p:cNvSpPr/>
          <p:nvPr/>
        </p:nvSpPr>
        <p:spPr>
          <a:xfrm rot="1748451">
            <a:off x="2908978" y="3551928"/>
            <a:ext cx="285752" cy="285752"/>
          </a:xfrm>
          <a:prstGeom prst="down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5" name="Rectangle avec flèche vers la droite 14"/>
          <p:cNvSpPr/>
          <p:nvPr/>
        </p:nvSpPr>
        <p:spPr>
          <a:xfrm rot="16200000">
            <a:off x="4043362" y="3600448"/>
            <a:ext cx="914400" cy="3429024"/>
          </a:xfrm>
          <a:prstGeom prst="rightArrowCallou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vert="vert" rtlCol="0" anchor="ctr"/>
          <a:lstStyle/>
          <a:p>
            <a:pPr algn="ctr"/>
            <a:r>
              <a:rPr lang="ar-TN" b="1" dirty="0" smtClean="0">
                <a:latin typeface="Sakkal Majalla" pitchFamily="2" charset="-78"/>
                <a:cs typeface="Sakkal Majalla" pitchFamily="2" charset="-78"/>
              </a:rPr>
              <a:t>حساباتهم خاضعة لقضاء محكمة المحاسبات</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sz="quarter" idx="1"/>
          </p:nvPr>
        </p:nvGraphicFramePr>
        <p:xfrm>
          <a:off x="285720" y="1428736"/>
          <a:ext cx="76390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11</a:t>
            </a:fld>
            <a:endParaRPr lang="fr-FR"/>
          </a:p>
        </p:txBody>
      </p:sp>
      <p:sp>
        <p:nvSpPr>
          <p:cNvPr id="6" name="Titre 1"/>
          <p:cNvSpPr txBox="1">
            <a:spLocks noGrp="1"/>
          </p:cNvSpPr>
          <p:nvPr>
            <p:ph type="title"/>
          </p:nvPr>
        </p:nvSpPr>
        <p:spPr>
          <a:xfrm>
            <a:off x="457200" y="274638"/>
            <a:ext cx="7467600" cy="868346"/>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القضائيّة على حسابات المحاسبين</a:t>
            </a:r>
            <a:r>
              <a:rPr kumimoji="0" lang="ar-TN" sz="32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العموميين </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(المسار)</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8" name="Flèche gauche 7"/>
          <p:cNvSpPr/>
          <p:nvPr/>
        </p:nvSpPr>
        <p:spPr>
          <a:xfrm rot="20483934">
            <a:off x="5393446" y="1226510"/>
            <a:ext cx="1571636" cy="928694"/>
          </a:xfrm>
          <a:prstGeom prst="leftArrow">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تقديم الحسابات في الآجال وتهيئتها</a:t>
            </a:r>
            <a:endParaRPr lang="fr-FR" sz="1600" b="1" dirty="0">
              <a:latin typeface="Sakkal Majalla" pitchFamily="2" charset="-78"/>
              <a:cs typeface="Sakkal Majalla" pitchFamily="2" charset="-78"/>
            </a:endParaRPr>
          </a:p>
        </p:txBody>
      </p:sp>
      <p:sp>
        <p:nvSpPr>
          <p:cNvPr id="11" name="Flèche droite 10"/>
          <p:cNvSpPr/>
          <p:nvPr/>
        </p:nvSpPr>
        <p:spPr>
          <a:xfrm rot="20425593">
            <a:off x="156759" y="4453654"/>
            <a:ext cx="1585478" cy="925542"/>
          </a:xfrm>
          <a:prstGeom prst="rightArrow">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إحالة ملف القضيّة على النيابة عمومية</a:t>
            </a:r>
            <a:endParaRPr lang="fr-FR" sz="1600" b="1" dirty="0">
              <a:latin typeface="Sakkal Majalla" pitchFamily="2" charset="-78"/>
              <a:cs typeface="Sakkal Majalla" pitchFamily="2" charset="-78"/>
            </a:endParaRPr>
          </a:p>
        </p:txBody>
      </p:sp>
      <p:sp>
        <p:nvSpPr>
          <p:cNvPr id="12" name="Flèche droite 11"/>
          <p:cNvSpPr/>
          <p:nvPr/>
        </p:nvSpPr>
        <p:spPr>
          <a:xfrm rot="1945850">
            <a:off x="508816" y="1695961"/>
            <a:ext cx="1843424" cy="627508"/>
          </a:xfrm>
          <a:prstGeom prst="rightArrow">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صدور الحكم الابتدائي</a:t>
            </a:r>
            <a:endParaRPr lang="fr-FR" sz="1600" b="1" dirty="0">
              <a:latin typeface="Sakkal Majalla" pitchFamily="2" charset="-78"/>
              <a:cs typeface="Sakkal Majalla" pitchFamily="2" charset="-78"/>
            </a:endParaRPr>
          </a:p>
        </p:txBody>
      </p:sp>
      <p:sp>
        <p:nvSpPr>
          <p:cNvPr id="13" name="Flèche gauche 12"/>
          <p:cNvSpPr/>
          <p:nvPr/>
        </p:nvSpPr>
        <p:spPr>
          <a:xfrm rot="20239073">
            <a:off x="6355853" y="2590678"/>
            <a:ext cx="1335598" cy="627508"/>
          </a:xfrm>
          <a:prstGeom prst="leftArrow">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طلبات إرشادات</a:t>
            </a:r>
            <a:endParaRPr lang="fr-FR" sz="1600" b="1" dirty="0">
              <a:latin typeface="Sakkal Majalla" pitchFamily="2" charset="-78"/>
              <a:cs typeface="Sakkal Majalla" pitchFamily="2" charset="-78"/>
            </a:endParaRPr>
          </a:p>
        </p:txBody>
      </p:sp>
      <p:sp>
        <p:nvSpPr>
          <p:cNvPr id="14" name="Flèche gauche 13"/>
          <p:cNvSpPr/>
          <p:nvPr/>
        </p:nvSpPr>
        <p:spPr>
          <a:xfrm rot="1371550">
            <a:off x="5147154" y="6220217"/>
            <a:ext cx="875991" cy="563688"/>
          </a:xfrm>
          <a:prstGeom prst="leftArrow">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شهران</a:t>
            </a:r>
            <a:endParaRPr lang="fr-FR" sz="1600" b="1" dirty="0">
              <a:latin typeface="Sakkal Majalla" pitchFamily="2" charset="-78"/>
              <a:cs typeface="Sakkal Majalla" pitchFamily="2" charset="-78"/>
            </a:endParaRPr>
          </a:p>
        </p:txBody>
      </p:sp>
      <p:sp>
        <p:nvSpPr>
          <p:cNvPr id="15" name="Flèche droite 14"/>
          <p:cNvSpPr/>
          <p:nvPr/>
        </p:nvSpPr>
        <p:spPr>
          <a:xfrm rot="1945850">
            <a:off x="2073946" y="1406065"/>
            <a:ext cx="913349" cy="528665"/>
          </a:xfrm>
          <a:prstGeom prst="rightArrow">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شهران</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142984"/>
            <a:ext cx="7467600" cy="5330968"/>
          </a:xfrm>
        </p:spPr>
        <p:txBody>
          <a:bodyPr/>
          <a:lstStyle/>
          <a:p>
            <a:pPr algn="r" rtl="1"/>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12</a:t>
            </a:fld>
            <a:endParaRPr lang="fr-FR"/>
          </a:p>
        </p:txBody>
      </p:sp>
      <p:sp>
        <p:nvSpPr>
          <p:cNvPr id="5" name="Titre 1"/>
          <p:cNvSpPr txBox="1">
            <a:spLocks noGrp="1"/>
          </p:cNvSpPr>
          <p:nvPr>
            <p:ph type="title"/>
          </p:nvPr>
        </p:nvSpPr>
        <p:spPr>
          <a:xfrm>
            <a:off x="457200" y="274638"/>
            <a:ext cx="7467600" cy="796908"/>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القضائيّة على حسابات المحاسبين</a:t>
            </a:r>
            <a:r>
              <a:rPr kumimoji="0" lang="ar-TN" sz="32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العموميين </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(الجديد)</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7" name="Rectangle 6"/>
          <p:cNvSpPr/>
          <p:nvPr/>
        </p:nvSpPr>
        <p:spPr>
          <a:xfrm>
            <a:off x="857224" y="1214422"/>
            <a:ext cx="6429420" cy="642942"/>
          </a:xfrm>
          <a:prstGeom prst="rect">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400" b="1" dirty="0" smtClean="0">
                <a:latin typeface="Sakkal Majalla" pitchFamily="2" charset="-78"/>
                <a:cs typeface="Sakkal Majalla" pitchFamily="2" charset="-78"/>
              </a:rPr>
              <a:t>أهمّ مستجدّات القانون الأساسي عدد 41 لسنة 2019</a:t>
            </a:r>
            <a:endParaRPr lang="fr-FR" sz="2400" b="1" dirty="0">
              <a:latin typeface="Sakkal Majalla" pitchFamily="2" charset="-78"/>
              <a:cs typeface="Sakkal Majalla" pitchFamily="2" charset="-78"/>
            </a:endParaRPr>
          </a:p>
        </p:txBody>
      </p:sp>
      <p:sp>
        <p:nvSpPr>
          <p:cNvPr id="8" name="Rectangle 7"/>
          <p:cNvSpPr/>
          <p:nvPr/>
        </p:nvSpPr>
        <p:spPr>
          <a:xfrm>
            <a:off x="857224" y="1928802"/>
            <a:ext cx="6429420" cy="4071966"/>
          </a:xfrm>
          <a:prstGeom prst="rect">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just" rtl="1">
              <a:buFontTx/>
              <a:buChar char="-"/>
            </a:pPr>
            <a:r>
              <a:rPr lang="ar-TN" b="1" dirty="0" smtClean="0">
                <a:latin typeface="Sakkal Majalla" pitchFamily="2" charset="-78"/>
                <a:cs typeface="Sakkal Majalla" pitchFamily="2" charset="-78"/>
              </a:rPr>
              <a:t> </a:t>
            </a:r>
            <a:r>
              <a:rPr lang="ar-TN" sz="2000" b="1" dirty="0" smtClean="0">
                <a:latin typeface="Sakkal Majalla" pitchFamily="2" charset="-78"/>
                <a:cs typeface="Sakkal Majalla" pitchFamily="2" charset="-78"/>
              </a:rPr>
              <a:t>ربط تعمير ذمّة المحاسب العمومي </a:t>
            </a:r>
            <a:r>
              <a:rPr lang="ar-TN" sz="2000" b="1" dirty="0" smtClean="0">
                <a:solidFill>
                  <a:srgbClr val="FF0000"/>
                </a:solidFill>
                <a:latin typeface="Sakkal Majalla" pitchFamily="2" charset="-78"/>
                <a:cs typeface="Sakkal Majalla" pitchFamily="2" charset="-78"/>
              </a:rPr>
              <a:t>بتسبّب الإخلال المنسوب إليه في حصول ضرر مالي</a:t>
            </a:r>
            <a:r>
              <a:rPr lang="ar-TN" sz="2000" b="1" dirty="0" smtClean="0">
                <a:latin typeface="Sakkal Majalla" pitchFamily="2" charset="-78"/>
                <a:cs typeface="Sakkal Majalla" pitchFamily="2" charset="-78"/>
              </a:rPr>
              <a:t>،</a:t>
            </a:r>
          </a:p>
          <a:p>
            <a:pPr algn="just" rtl="1">
              <a:buFontTx/>
              <a:buChar char="-"/>
            </a:pPr>
            <a:r>
              <a:rPr lang="ar-TN" sz="2000" b="1" dirty="0" smtClean="0">
                <a:latin typeface="Sakkal Majalla" pitchFamily="2" charset="-78"/>
                <a:cs typeface="Sakkal Majalla" pitchFamily="2" charset="-78"/>
              </a:rPr>
              <a:t> التقليص من مدّة تقادم مسؤوليّة المحاسب العمومي عن تصرّفه </a:t>
            </a:r>
            <a:r>
              <a:rPr lang="ar-TN" sz="2000" b="1" dirty="0" smtClean="0">
                <a:solidFill>
                  <a:srgbClr val="FF0000"/>
                </a:solidFill>
                <a:latin typeface="Sakkal Majalla" pitchFamily="2" charset="-78"/>
                <a:cs typeface="Sakkal Majalla" pitchFamily="2" charset="-78"/>
              </a:rPr>
              <a:t>من 10 إلى 5 سنوات</a:t>
            </a:r>
            <a:r>
              <a:rPr lang="ar-TN" sz="2000" b="1" dirty="0" smtClean="0">
                <a:latin typeface="Sakkal Majalla" pitchFamily="2" charset="-78"/>
                <a:cs typeface="Sakkal Majalla" pitchFamily="2" charset="-78"/>
              </a:rPr>
              <a:t>،</a:t>
            </a:r>
          </a:p>
          <a:p>
            <a:pPr algn="just" rtl="1">
              <a:buFontTx/>
              <a:buChar char="-"/>
            </a:pPr>
            <a:r>
              <a:rPr lang="ar-TN" sz="2000" b="1" dirty="0" smtClean="0">
                <a:latin typeface="Sakkal Majalla" pitchFamily="2" charset="-78"/>
                <a:cs typeface="Sakkal Majalla" pitchFamily="2" charset="-78"/>
              </a:rPr>
              <a:t> </a:t>
            </a:r>
            <a:r>
              <a:rPr lang="ar-TN" sz="2000" b="1" dirty="0" err="1" smtClean="0">
                <a:latin typeface="Sakkal Majalla" pitchFamily="2" charset="-78"/>
                <a:cs typeface="Sakkal Majalla" pitchFamily="2" charset="-78"/>
              </a:rPr>
              <a:t>الترفيع</a:t>
            </a:r>
            <a:r>
              <a:rPr lang="ar-TN" sz="2000" b="1" dirty="0" smtClean="0">
                <a:latin typeface="Sakkal Majalla" pitchFamily="2" charset="-78"/>
                <a:cs typeface="Sakkal Majalla" pitchFamily="2" charset="-78"/>
              </a:rPr>
              <a:t> في مبلغ الخطايا المترتّبة عن التأخير في تقديم الحساب أو الوثائق أو المعلومات المطلوبة (</a:t>
            </a:r>
            <a:r>
              <a:rPr lang="ar-TN" sz="2000" b="1" dirty="0" smtClean="0">
                <a:solidFill>
                  <a:srgbClr val="FF0000"/>
                </a:solidFill>
                <a:latin typeface="Sakkal Majalla" pitchFamily="2" charset="-78"/>
                <a:cs typeface="Sakkal Majalla" pitchFamily="2" charset="-78"/>
              </a:rPr>
              <a:t>من 200 </a:t>
            </a:r>
            <a:r>
              <a:rPr lang="ar-TN" sz="2000" b="1" dirty="0" err="1" smtClean="0">
                <a:solidFill>
                  <a:srgbClr val="FF0000"/>
                </a:solidFill>
                <a:latin typeface="Sakkal Majalla" pitchFamily="2" charset="-78"/>
                <a:cs typeface="Sakkal Majalla" pitchFamily="2" charset="-78"/>
              </a:rPr>
              <a:t>د</a:t>
            </a:r>
            <a:r>
              <a:rPr lang="ar-TN" sz="2000" b="1" dirty="0" smtClean="0">
                <a:solidFill>
                  <a:srgbClr val="FF0000"/>
                </a:solidFill>
                <a:latin typeface="Sakkal Majalla" pitchFamily="2" charset="-78"/>
                <a:cs typeface="Sakkal Majalla" pitchFamily="2" charset="-78"/>
              </a:rPr>
              <a:t> إلى 2.000 </a:t>
            </a:r>
            <a:r>
              <a:rPr lang="ar-TN" sz="2000" b="1" dirty="0" err="1" smtClean="0">
                <a:solidFill>
                  <a:srgbClr val="FF0000"/>
                </a:solidFill>
                <a:latin typeface="Sakkal Majalla" pitchFamily="2" charset="-78"/>
                <a:cs typeface="Sakkal Majalla" pitchFamily="2" charset="-78"/>
              </a:rPr>
              <a:t>د</a:t>
            </a:r>
            <a:r>
              <a:rPr lang="ar-TN" sz="2000" b="1" dirty="0" smtClean="0">
                <a:latin typeface="Sakkal Majalla" pitchFamily="2" charset="-78"/>
                <a:cs typeface="Sakkal Majalla" pitchFamily="2" charset="-78"/>
              </a:rPr>
              <a:t>) (من 20 </a:t>
            </a:r>
            <a:r>
              <a:rPr lang="ar-TN" sz="2000" b="1" dirty="0" err="1" smtClean="0">
                <a:latin typeface="Sakkal Majalla" pitchFamily="2" charset="-78"/>
                <a:cs typeface="Sakkal Majalla" pitchFamily="2" charset="-78"/>
              </a:rPr>
              <a:t>د</a:t>
            </a:r>
            <a:r>
              <a:rPr lang="ar-TN" sz="2000" b="1" dirty="0" smtClean="0">
                <a:latin typeface="Sakkal Majalla" pitchFamily="2" charset="-78"/>
                <a:cs typeface="Sakkal Majalla" pitchFamily="2" charset="-78"/>
              </a:rPr>
              <a:t> إلى 200 </a:t>
            </a:r>
            <a:r>
              <a:rPr lang="ar-TN" sz="2000" b="1" dirty="0" err="1" smtClean="0">
                <a:latin typeface="Sakkal Majalla" pitchFamily="2" charset="-78"/>
                <a:cs typeface="Sakkal Majalla" pitchFamily="2" charset="-78"/>
              </a:rPr>
              <a:t>د</a:t>
            </a:r>
            <a:r>
              <a:rPr lang="ar-TN" sz="2000" b="1" dirty="0" smtClean="0">
                <a:latin typeface="Sakkal Majalla" pitchFamily="2" charset="-78"/>
                <a:cs typeface="Sakkal Majalla" pitchFamily="2" charset="-78"/>
              </a:rPr>
              <a:t>)</a:t>
            </a:r>
          </a:p>
          <a:p>
            <a:pPr algn="just" rtl="1">
              <a:buFontTx/>
              <a:buChar char="-"/>
            </a:pPr>
            <a:r>
              <a:rPr lang="ar-TN" sz="2000" b="1" dirty="0" smtClean="0">
                <a:latin typeface="Sakkal Majalla" pitchFamily="2" charset="-78"/>
                <a:cs typeface="Sakkal Majalla" pitchFamily="2" charset="-78"/>
              </a:rPr>
              <a:t> </a:t>
            </a:r>
            <a:r>
              <a:rPr lang="ar-TN" sz="2000" b="1" dirty="0" smtClean="0">
                <a:solidFill>
                  <a:srgbClr val="FF0000"/>
                </a:solidFill>
                <a:latin typeface="Sakkal Majalla" pitchFamily="2" charset="-78"/>
                <a:cs typeface="Sakkal Majalla" pitchFamily="2" charset="-78"/>
              </a:rPr>
              <a:t>الاستغناء عن قاعدة ازدواجيّة قرارات المحكمة </a:t>
            </a:r>
            <a:r>
              <a:rPr lang="ar-TN" sz="2000" b="1" dirty="0" smtClean="0">
                <a:latin typeface="Sakkal Majalla" pitchFamily="2" charset="-78"/>
                <a:cs typeface="Sakkal Majalla" pitchFamily="2" charset="-78"/>
              </a:rPr>
              <a:t>وقتيّة ثمّ نهائيّة،</a:t>
            </a:r>
          </a:p>
          <a:p>
            <a:pPr algn="just" rtl="1">
              <a:buFontTx/>
              <a:buChar char="-"/>
            </a:pPr>
            <a:r>
              <a:rPr lang="ar-TN" sz="2000" b="1" dirty="0" smtClean="0">
                <a:latin typeface="Sakkal Majalla" pitchFamily="2" charset="-78"/>
                <a:cs typeface="Sakkal Majalla" pitchFamily="2" charset="-78"/>
              </a:rPr>
              <a:t> </a:t>
            </a:r>
            <a:r>
              <a:rPr lang="ar-TN" sz="2000" b="1" dirty="0" smtClean="0">
                <a:solidFill>
                  <a:srgbClr val="FF0000"/>
                </a:solidFill>
                <a:latin typeface="Sakkal Majalla" pitchFamily="2" charset="-78"/>
                <a:cs typeface="Sakkal Majalla" pitchFamily="2" charset="-78"/>
              </a:rPr>
              <a:t>علنيّة</a:t>
            </a:r>
            <a:r>
              <a:rPr lang="ar-TN" sz="2000" b="1" dirty="0" smtClean="0">
                <a:latin typeface="Sakkal Majalla" pitchFamily="2" charset="-78"/>
                <a:cs typeface="Sakkal Majalla" pitchFamily="2" charset="-78"/>
              </a:rPr>
              <a:t> الجلسات الحكميّة،</a:t>
            </a:r>
          </a:p>
          <a:p>
            <a:pPr algn="just" rtl="1">
              <a:buFontTx/>
              <a:buChar char="-"/>
            </a:pPr>
            <a:r>
              <a:rPr lang="ar-TN" sz="2000" b="1" dirty="0" smtClean="0">
                <a:latin typeface="Sakkal Majalla" pitchFamily="2" charset="-78"/>
                <a:cs typeface="Sakkal Majalla" pitchFamily="2" charset="-78"/>
              </a:rPr>
              <a:t> </a:t>
            </a:r>
            <a:r>
              <a:rPr lang="ar-TN" sz="2000" b="1" dirty="0" smtClean="0">
                <a:solidFill>
                  <a:srgbClr val="FF0000"/>
                </a:solidFill>
                <a:latin typeface="Sakkal Majalla" pitchFamily="2" charset="-78"/>
                <a:cs typeface="Sakkal Majalla" pitchFamily="2" charset="-78"/>
              </a:rPr>
              <a:t>عدم حضور </a:t>
            </a:r>
            <a:r>
              <a:rPr lang="ar-TN" sz="2000" b="1" dirty="0" smtClean="0">
                <a:latin typeface="Sakkal Majalla" pitchFamily="2" charset="-78"/>
                <a:cs typeface="Sakkal Majalla" pitchFamily="2" charset="-78"/>
              </a:rPr>
              <a:t>المقرّر وممثّل النيابة العموميّة جلسات المفاوضة،</a:t>
            </a:r>
          </a:p>
          <a:p>
            <a:pPr algn="just" rtl="1">
              <a:buFontTx/>
              <a:buChar char="-"/>
            </a:pPr>
            <a:r>
              <a:rPr lang="ar-TN" sz="2000" b="1" dirty="0" smtClean="0">
                <a:latin typeface="Sakkal Majalla" pitchFamily="2" charset="-78"/>
                <a:cs typeface="Sakkal Majalla" pitchFamily="2" charset="-78"/>
              </a:rPr>
              <a:t> تمكين المحاسبين العموميين من طلب </a:t>
            </a:r>
            <a:r>
              <a:rPr lang="ar-TN" sz="2000" b="1" dirty="0" smtClean="0">
                <a:solidFill>
                  <a:srgbClr val="FF0000"/>
                </a:solidFill>
                <a:latin typeface="Sakkal Majalla" pitchFamily="2" charset="-78"/>
                <a:cs typeface="Sakkal Majalla" pitchFamily="2" charset="-78"/>
              </a:rPr>
              <a:t>مراجعة القرارات الإدارية النهائيّة </a:t>
            </a:r>
            <a:r>
              <a:rPr lang="ar-TN" sz="2000" b="1" dirty="0" smtClean="0">
                <a:latin typeface="Sakkal Majalla" pitchFamily="2" charset="-78"/>
                <a:cs typeface="Sakkal Majalla" pitchFamily="2" charset="-78"/>
              </a:rPr>
              <a:t>الصّادرة في شأن حساباتهم أمام المحكمة في أجل شهرين من تاريخ تبليغها،</a:t>
            </a:r>
          </a:p>
          <a:p>
            <a:pPr algn="just" rtl="1">
              <a:buFontTx/>
              <a:buChar char="-"/>
            </a:pPr>
            <a:r>
              <a:rPr lang="ar-TN" sz="2000" b="1" dirty="0" smtClean="0">
                <a:latin typeface="Sakkal Majalla" pitchFamily="2" charset="-78"/>
                <a:cs typeface="Sakkal Majalla" pitchFamily="2" charset="-78"/>
              </a:rPr>
              <a:t> </a:t>
            </a:r>
            <a:r>
              <a:rPr lang="ar-TN" sz="2000" b="1" dirty="0" smtClean="0">
                <a:solidFill>
                  <a:srgbClr val="FF0000"/>
                </a:solidFill>
                <a:latin typeface="Sakkal Majalla" pitchFamily="2" charset="-78"/>
                <a:cs typeface="Sakkal Majalla" pitchFamily="2" charset="-78"/>
              </a:rPr>
              <a:t>التقليص في الآجال الممنوحة لتقديم طلبات الاستئناف والتعقيب من 3 أشهر إلى شهرين </a:t>
            </a:r>
            <a:r>
              <a:rPr lang="ar-TN" sz="2000" b="1" dirty="0" smtClean="0">
                <a:latin typeface="Sakkal Majalla" pitchFamily="2" charset="-78"/>
                <a:cs typeface="Sakkal Majalla" pitchFamily="2" charset="-78"/>
              </a:rPr>
              <a:t>من تاريخ الإعلام.</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285875"/>
          <a:ext cx="7467600" cy="5187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13</a:t>
            </a:fld>
            <a:endParaRPr lang="fr-FR"/>
          </a:p>
        </p:txBody>
      </p:sp>
      <p:sp>
        <p:nvSpPr>
          <p:cNvPr id="5" name="Titre 1"/>
          <p:cNvSpPr txBox="1">
            <a:spLocks noGrp="1"/>
          </p:cNvSpPr>
          <p:nvPr>
            <p:ph type="title"/>
          </p:nvPr>
        </p:nvSpPr>
        <p:spPr>
          <a:xfrm>
            <a:off x="457200" y="274638"/>
            <a:ext cx="7467600" cy="868346"/>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(الإطار القانوني)</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sz="quarter" idx="1"/>
          </p:nvPr>
        </p:nvGraphicFramePr>
        <p:xfrm>
          <a:off x="457200" y="1743076"/>
          <a:ext cx="7467600" cy="50435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14</a:t>
            </a:fld>
            <a:endParaRPr lang="fr-FR"/>
          </a:p>
        </p:txBody>
      </p:sp>
      <p:sp>
        <p:nvSpPr>
          <p:cNvPr id="5" name="Titre 1"/>
          <p:cNvSpPr txBox="1">
            <a:spLocks noGrp="1"/>
          </p:cNvSpPr>
          <p:nvPr>
            <p:ph type="title"/>
          </p:nvPr>
        </p:nvSpPr>
        <p:spPr>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(الأهداف)</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8" name="Flèche droite à entaille 7"/>
          <p:cNvSpPr/>
          <p:nvPr/>
        </p:nvSpPr>
        <p:spPr>
          <a:xfrm rot="1240628">
            <a:off x="1575948" y="2024439"/>
            <a:ext cx="1478474" cy="698946"/>
          </a:xfrm>
          <a:prstGeom prst="notchedRight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رقابة مطابقة</a:t>
            </a:r>
            <a:endParaRPr lang="fr-FR" sz="1600" b="1" dirty="0">
              <a:latin typeface="Sakkal Majalla" pitchFamily="2" charset="-78"/>
              <a:cs typeface="Sakkal Majalla" pitchFamily="2" charset="-78"/>
            </a:endParaRPr>
          </a:p>
        </p:txBody>
      </p:sp>
      <p:sp>
        <p:nvSpPr>
          <p:cNvPr id="9" name="Flèche droite à entaille 8"/>
          <p:cNvSpPr/>
          <p:nvPr/>
        </p:nvSpPr>
        <p:spPr>
          <a:xfrm rot="4156683">
            <a:off x="5557662" y="3520424"/>
            <a:ext cx="1390511" cy="624187"/>
          </a:xfrm>
          <a:prstGeom prst="notchedRight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رقابة أداء</a:t>
            </a:r>
            <a:endParaRPr lang="fr-FR" sz="1600" b="1" dirty="0">
              <a:latin typeface="Sakkal Majalla" pitchFamily="2" charset="-78"/>
              <a:cs typeface="Sakkal Majalla" pitchFamily="2" charset="-78"/>
            </a:endParaRPr>
          </a:p>
        </p:txBody>
      </p:sp>
      <p:sp>
        <p:nvSpPr>
          <p:cNvPr id="10" name="Flèche droite à entaille 9"/>
          <p:cNvSpPr/>
          <p:nvPr/>
        </p:nvSpPr>
        <p:spPr>
          <a:xfrm rot="2573619">
            <a:off x="35213" y="3475845"/>
            <a:ext cx="1948377" cy="868871"/>
          </a:xfrm>
          <a:prstGeom prst="notchedRight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إحالة أخطاء التصرّف والمخالفات الجزائيّة</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sz="quarter" idx="1"/>
          </p:nvPr>
        </p:nvGraphicFramePr>
        <p:xfrm>
          <a:off x="457200" y="1357312"/>
          <a:ext cx="7467600" cy="5286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15</a:t>
            </a:fld>
            <a:endParaRPr lang="fr-FR"/>
          </a:p>
        </p:txBody>
      </p:sp>
      <p:sp>
        <p:nvSpPr>
          <p:cNvPr id="5" name="Titre 1"/>
          <p:cNvSpPr txBox="1">
            <a:spLocks noGrp="1"/>
          </p:cNvSpPr>
          <p:nvPr>
            <p:ph type="title"/>
          </p:nvPr>
        </p:nvSpPr>
        <p:spPr>
          <a:xfrm>
            <a:off x="457200" y="274638"/>
            <a:ext cx="7467600" cy="939784"/>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(المسار)</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8" name="Flèche gauche 7"/>
          <p:cNvSpPr/>
          <p:nvPr/>
        </p:nvSpPr>
        <p:spPr>
          <a:xfrm rot="801749">
            <a:off x="6327411" y="4707466"/>
            <a:ext cx="1857388" cy="571504"/>
          </a:xfrm>
          <a:prstGeom prst="leftArrow">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أجل لا يتعدّى 45 يوما</a:t>
            </a:r>
            <a:endParaRPr lang="fr-FR" sz="1600" b="1" dirty="0">
              <a:latin typeface="Sakkal Majalla" pitchFamily="2" charset="-78"/>
              <a:cs typeface="Sakkal Majalla" pitchFamily="2" charset="-78"/>
            </a:endParaRPr>
          </a:p>
        </p:txBody>
      </p:sp>
      <p:sp>
        <p:nvSpPr>
          <p:cNvPr id="9" name="Flèche gauche 8"/>
          <p:cNvSpPr/>
          <p:nvPr/>
        </p:nvSpPr>
        <p:spPr>
          <a:xfrm rot="3002114">
            <a:off x="3991695" y="5583994"/>
            <a:ext cx="2286016" cy="484632"/>
          </a:xfrm>
          <a:prstGeom prst="leftArrow">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ملاحظات النيابة العمومية</a:t>
            </a:r>
            <a:endParaRPr lang="fr-FR" sz="1600" b="1" dirty="0">
              <a:latin typeface="Sakkal Majalla" pitchFamily="2" charset="-78"/>
              <a:cs typeface="Sakkal Majalla" pitchFamily="2" charset="-78"/>
            </a:endParaRPr>
          </a:p>
        </p:txBody>
      </p:sp>
      <p:sp>
        <p:nvSpPr>
          <p:cNvPr id="10" name="Rectangle à coins arrondis 9"/>
          <p:cNvSpPr/>
          <p:nvPr/>
        </p:nvSpPr>
        <p:spPr>
          <a:xfrm>
            <a:off x="214282" y="5857892"/>
            <a:ext cx="2286016" cy="785818"/>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الإحالة إلى القضاء العدلي أو إلى دائرة الزجر المالي في صورة وجود إخلالات موجبة للتتبّع</a:t>
            </a:r>
            <a:endParaRPr lang="fr-FR" sz="1600" b="1" dirty="0">
              <a:latin typeface="Sakkal Majalla" pitchFamily="2" charset="-78"/>
              <a:cs typeface="Sakkal Majalla" pitchFamily="2" charset="-78"/>
            </a:endParaRPr>
          </a:p>
        </p:txBody>
      </p:sp>
      <p:sp>
        <p:nvSpPr>
          <p:cNvPr id="11" name="Flèche droite 10"/>
          <p:cNvSpPr/>
          <p:nvPr/>
        </p:nvSpPr>
        <p:spPr>
          <a:xfrm>
            <a:off x="2571736" y="6072206"/>
            <a:ext cx="1121284" cy="357190"/>
          </a:xfrm>
          <a:prstGeom prst="rightArrow">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Rectangle à coins arrondis 11"/>
          <p:cNvSpPr/>
          <p:nvPr/>
        </p:nvSpPr>
        <p:spPr>
          <a:xfrm>
            <a:off x="214282" y="2643182"/>
            <a:ext cx="1700218" cy="714380"/>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buFontTx/>
              <a:buChar char="-"/>
            </a:pPr>
            <a:r>
              <a:rPr lang="ar-TN" sz="1600" b="1" dirty="0" smtClean="0">
                <a:latin typeface="Sakkal Majalla" pitchFamily="2" charset="-78"/>
                <a:cs typeface="Sakkal Majalla" pitchFamily="2" charset="-78"/>
              </a:rPr>
              <a:t> لجنة التقرير والبرمجة</a:t>
            </a:r>
          </a:p>
          <a:p>
            <a:pPr algn="ctr" rtl="1">
              <a:buFontTx/>
              <a:buChar char="-"/>
            </a:pPr>
            <a:r>
              <a:rPr lang="ar-TN" sz="1600" b="1" dirty="0" smtClean="0">
                <a:latin typeface="Sakkal Majalla" pitchFamily="2" charset="-78"/>
                <a:cs typeface="Sakkal Majalla" pitchFamily="2" charset="-78"/>
              </a:rPr>
              <a:t> الجلسة العامّة</a:t>
            </a:r>
            <a:endParaRPr lang="fr-FR" sz="1600" b="1" dirty="0">
              <a:latin typeface="Sakkal Majalla" pitchFamily="2" charset="-78"/>
              <a:cs typeface="Sakkal Majalla" pitchFamily="2" charset="-78"/>
            </a:endParaRPr>
          </a:p>
        </p:txBody>
      </p:sp>
      <p:sp>
        <p:nvSpPr>
          <p:cNvPr id="13" name="Flèche droite 12"/>
          <p:cNvSpPr/>
          <p:nvPr/>
        </p:nvSpPr>
        <p:spPr>
          <a:xfrm rot="827638">
            <a:off x="1952559" y="3009978"/>
            <a:ext cx="714380" cy="285752"/>
          </a:xfrm>
          <a:prstGeom prst="rightArrow">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Rectangle à coins arrondis 13"/>
          <p:cNvSpPr/>
          <p:nvPr/>
        </p:nvSpPr>
        <p:spPr>
          <a:xfrm>
            <a:off x="142844" y="1357298"/>
            <a:ext cx="1785950" cy="1071570"/>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buFontTx/>
              <a:buChar char="-"/>
            </a:pPr>
            <a:r>
              <a:rPr lang="ar-TN" sz="1600" b="1" dirty="0" smtClean="0">
                <a:latin typeface="Sakkal Majalla" pitchFamily="2" charset="-78"/>
                <a:cs typeface="Sakkal Majalla" pitchFamily="2" charset="-78"/>
              </a:rPr>
              <a:t> رفع التقرير إلى الرّؤساء الثلاثة  ورئيس المجلس الأعلى للقضاء</a:t>
            </a:r>
          </a:p>
          <a:p>
            <a:pPr algn="ctr" rtl="1">
              <a:buFontTx/>
              <a:buChar char="-"/>
            </a:pPr>
            <a:r>
              <a:rPr lang="ar-TN" sz="1600" b="1" dirty="0" smtClean="0">
                <a:latin typeface="Sakkal Majalla" pitchFamily="2" charset="-78"/>
                <a:cs typeface="Sakkal Majalla" pitchFamily="2" charset="-78"/>
              </a:rPr>
              <a:t> النّشر بالرّائد الرّسمي</a:t>
            </a:r>
            <a:endParaRPr lang="fr-FR" sz="1600" b="1" dirty="0">
              <a:latin typeface="Sakkal Majalla" pitchFamily="2" charset="-78"/>
              <a:cs typeface="Sakkal Majalla" pitchFamily="2" charset="-78"/>
            </a:endParaRPr>
          </a:p>
        </p:txBody>
      </p:sp>
      <p:sp>
        <p:nvSpPr>
          <p:cNvPr id="15" name="Flèche gauche 14"/>
          <p:cNvSpPr/>
          <p:nvPr/>
        </p:nvSpPr>
        <p:spPr>
          <a:xfrm rot="1204789">
            <a:off x="1961353" y="1941847"/>
            <a:ext cx="542728" cy="285752"/>
          </a:xfrm>
          <a:prstGeom prst="leftArrow">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pPr algn="just" rtl="1"/>
            <a:endParaRPr lang="ar-TN" b="1" dirty="0" smtClean="0">
              <a:solidFill>
                <a:srgbClr val="FF0000"/>
              </a:solidFill>
              <a:latin typeface="Sakkal Majalla" pitchFamily="2" charset="-78"/>
              <a:cs typeface="Sakkal Majalla" pitchFamily="2" charset="-78"/>
            </a:endParaRPr>
          </a:p>
          <a:p>
            <a:pPr algn="just" rtl="1"/>
            <a:r>
              <a:rPr lang="ar-TN" b="1" dirty="0" err="1" smtClean="0">
                <a:solidFill>
                  <a:srgbClr val="FF0000"/>
                </a:solidFill>
                <a:latin typeface="Sakkal Majalla" pitchFamily="2" charset="-78"/>
                <a:cs typeface="Sakkal Majalla" pitchFamily="2" charset="-78"/>
              </a:rPr>
              <a:t>الترفيع</a:t>
            </a:r>
            <a:r>
              <a:rPr lang="ar-TN" b="1" dirty="0" smtClean="0">
                <a:solidFill>
                  <a:srgbClr val="FF0000"/>
                </a:solidFill>
                <a:latin typeface="Sakkal Majalla" pitchFamily="2" charset="-78"/>
                <a:cs typeface="Sakkal Majalla" pitchFamily="2" charset="-78"/>
              </a:rPr>
              <a:t> في العقوبات </a:t>
            </a:r>
            <a:r>
              <a:rPr lang="ar-TN" b="1" dirty="0" smtClean="0">
                <a:latin typeface="Sakkal Majalla" pitchFamily="2" charset="-78"/>
                <a:cs typeface="Sakkal Majalla" pitchFamily="2" charset="-78"/>
              </a:rPr>
              <a:t>المطبّقة في حالة امتناع الجهة الخاضعة للرّقابة عن تقديم الوثائق أو المعطيات التي تتطلبها المحكمة </a:t>
            </a:r>
            <a:r>
              <a:rPr lang="ar-TN" b="1" dirty="0" smtClean="0">
                <a:solidFill>
                  <a:srgbClr val="FF0000"/>
                </a:solidFill>
                <a:latin typeface="Sakkal Majalla" pitchFamily="2" charset="-78"/>
                <a:cs typeface="Sakkal Majalla" pitchFamily="2" charset="-78"/>
              </a:rPr>
              <a:t>(تتراوح من 200 </a:t>
            </a:r>
            <a:r>
              <a:rPr lang="ar-TN" b="1" dirty="0" err="1" smtClean="0">
                <a:solidFill>
                  <a:srgbClr val="FF0000"/>
                </a:solidFill>
                <a:latin typeface="Sakkal Majalla" pitchFamily="2" charset="-78"/>
                <a:cs typeface="Sakkal Majalla" pitchFamily="2" charset="-78"/>
              </a:rPr>
              <a:t>د</a:t>
            </a:r>
            <a:r>
              <a:rPr lang="ar-TN" b="1" dirty="0" smtClean="0">
                <a:solidFill>
                  <a:srgbClr val="FF0000"/>
                </a:solidFill>
                <a:latin typeface="Sakkal Majalla" pitchFamily="2" charset="-78"/>
                <a:cs typeface="Sakkal Majalla" pitchFamily="2" charset="-78"/>
              </a:rPr>
              <a:t> إلى 2.000 </a:t>
            </a:r>
            <a:r>
              <a:rPr lang="ar-TN" b="1" dirty="0" err="1" smtClean="0">
                <a:solidFill>
                  <a:srgbClr val="FF0000"/>
                </a:solidFill>
                <a:latin typeface="Sakkal Majalla" pitchFamily="2" charset="-78"/>
                <a:cs typeface="Sakkal Majalla" pitchFamily="2" charset="-78"/>
              </a:rPr>
              <a:t>د</a:t>
            </a:r>
            <a:r>
              <a:rPr lang="ar-TN" b="1" dirty="0" smtClean="0">
                <a:solidFill>
                  <a:srgbClr val="FF0000"/>
                </a:solidFill>
                <a:latin typeface="Sakkal Majalla" pitchFamily="2" charset="-78"/>
                <a:cs typeface="Sakkal Majalla" pitchFamily="2" charset="-78"/>
              </a:rPr>
              <a:t>)،</a:t>
            </a:r>
          </a:p>
          <a:p>
            <a:pPr algn="just" rtl="1"/>
            <a:r>
              <a:rPr lang="ar-TN" b="1" dirty="0" smtClean="0">
                <a:solidFill>
                  <a:srgbClr val="FF0000"/>
                </a:solidFill>
                <a:latin typeface="Sakkal Majalla" pitchFamily="2" charset="-78"/>
                <a:cs typeface="Sakkal Majalla" pitchFamily="2" charset="-78"/>
              </a:rPr>
              <a:t>الأجل</a:t>
            </a:r>
            <a:r>
              <a:rPr lang="ar-TN" b="1" dirty="0" smtClean="0">
                <a:latin typeface="Sakkal Majalla" pitchFamily="2" charset="-78"/>
                <a:cs typeface="Sakkal Majalla" pitchFamily="2" charset="-78"/>
              </a:rPr>
              <a:t> الممنوح للهيكل الخاضع للرّقابة وجهات الإشراف للإجابة على الملاحظات الواردة بتقرير الملاحظات الأوّليّة </a:t>
            </a:r>
            <a:r>
              <a:rPr lang="ar-TN" b="1" dirty="0" smtClean="0">
                <a:solidFill>
                  <a:srgbClr val="FF0000"/>
                </a:solidFill>
                <a:latin typeface="Sakkal Majalla" pitchFamily="2" charset="-78"/>
                <a:cs typeface="Sakkal Majalla" pitchFamily="2" charset="-78"/>
              </a:rPr>
              <a:t>لا يتعدّى 45 يوما</a:t>
            </a:r>
            <a:r>
              <a:rPr lang="ar-TN" b="1" dirty="0" smtClean="0">
                <a:latin typeface="Sakkal Majalla" pitchFamily="2" charset="-78"/>
                <a:cs typeface="Sakkal Majalla" pitchFamily="2" charset="-78"/>
              </a:rPr>
              <a:t>،</a:t>
            </a:r>
          </a:p>
          <a:p>
            <a:pPr algn="just" rtl="1"/>
            <a:r>
              <a:rPr lang="ar-TN" b="1" dirty="0" smtClean="0">
                <a:latin typeface="Sakkal Majalla" pitchFamily="2" charset="-78"/>
                <a:cs typeface="Sakkal Majalla" pitchFamily="2" charset="-78"/>
              </a:rPr>
              <a:t>بانقضاء هذا الأجل  </a:t>
            </a:r>
            <a:r>
              <a:rPr lang="ar-TN" b="1" dirty="0" smtClean="0">
                <a:solidFill>
                  <a:srgbClr val="00B050"/>
                </a:solidFill>
                <a:latin typeface="Sakkal Majalla" pitchFamily="2" charset="-78"/>
                <a:cs typeface="Sakkal Majalla" pitchFamily="2" charset="-78"/>
              </a:rPr>
              <a:t>يمكن</a:t>
            </a:r>
            <a:r>
              <a:rPr lang="ar-TN" b="1" dirty="0" smtClean="0">
                <a:latin typeface="Sakkal Majalla" pitchFamily="2" charset="-78"/>
                <a:cs typeface="Sakkal Majalla" pitchFamily="2" charset="-78"/>
              </a:rPr>
              <a:t> لمحكمة المحاسبات أن </a:t>
            </a:r>
            <a:r>
              <a:rPr lang="ar-TN" b="1" dirty="0" smtClean="0">
                <a:solidFill>
                  <a:srgbClr val="FF0000"/>
                </a:solidFill>
                <a:latin typeface="Sakkal Majalla" pitchFamily="2" charset="-78"/>
                <a:cs typeface="Sakkal Majalla" pitchFamily="2" charset="-78"/>
              </a:rPr>
              <a:t>تعتبر أن ليس لهذه الأطراف ملاحظات تبديها،</a:t>
            </a:r>
          </a:p>
          <a:p>
            <a:pPr algn="just" rtl="1"/>
            <a:r>
              <a:rPr lang="ar-TN" b="1" dirty="0" smtClean="0">
                <a:latin typeface="Sakkal Majalla" pitchFamily="2" charset="-78"/>
                <a:cs typeface="Sakkal Majalla" pitchFamily="2" charset="-78"/>
              </a:rPr>
              <a:t>تتولّى المحكمة </a:t>
            </a:r>
            <a:r>
              <a:rPr lang="ar-TN" b="1" dirty="0" smtClean="0">
                <a:solidFill>
                  <a:srgbClr val="FF0000"/>
                </a:solidFill>
                <a:latin typeface="Sakkal Majalla" pitchFamily="2" charset="-78"/>
                <a:cs typeface="Sakkal Majalla" pitchFamily="2" charset="-78"/>
              </a:rPr>
              <a:t>متابعة نتائج أعمالها ومدى الأخذ بتوصياتها </a:t>
            </a:r>
            <a:r>
              <a:rPr lang="ar-TN" b="1" dirty="0" smtClean="0">
                <a:latin typeface="Sakkal Majalla" pitchFamily="2" charset="-78"/>
                <a:cs typeface="Sakkal Majalla" pitchFamily="2" charset="-78"/>
              </a:rPr>
              <a:t>وفق الصّيغ المقرّرة للرّقابة على التّصرّف.</a:t>
            </a:r>
          </a:p>
          <a:p>
            <a:pPr algn="just" rtl="1">
              <a:buNone/>
            </a:pPr>
            <a:endParaRPr lang="ar-TN" b="1" dirty="0" smtClean="0">
              <a:latin typeface="Sakkal Majalla" pitchFamily="2" charset="-78"/>
              <a:cs typeface="Sakkal Majalla" pitchFamily="2" charset="-78"/>
            </a:endParaRPr>
          </a:p>
          <a:p>
            <a:pPr algn="just" rtl="1">
              <a:buNone/>
            </a:pPr>
            <a:endParaRPr lang="ar-TN" b="1" dirty="0" smtClean="0">
              <a:latin typeface="Sakkal Majalla" pitchFamily="2" charset="-78"/>
              <a:cs typeface="Sakkal Majalla" pitchFamily="2" charset="-78"/>
            </a:endParaRPr>
          </a:p>
          <a:p>
            <a:pPr algn="just" rtl="1"/>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16</a:t>
            </a:fld>
            <a:endParaRPr lang="fr-FR"/>
          </a:p>
        </p:txBody>
      </p:sp>
      <p:sp>
        <p:nvSpPr>
          <p:cNvPr id="5" name="Titre 1"/>
          <p:cNvSpPr txBox="1">
            <a:spLocks noGrp="1"/>
          </p:cNvSpPr>
          <p:nvPr>
            <p:ph type="title"/>
          </p:nvPr>
        </p:nvSpPr>
        <p:spPr>
          <a:xfrm>
            <a:off x="457200" y="274638"/>
            <a:ext cx="7467600" cy="1011222"/>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(مستجدّات</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القانون الأساسي عدد 41 لسنة 2019)</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500034" y="1285860"/>
            <a:ext cx="7467600" cy="5043510"/>
          </a:xfrm>
        </p:spPr>
        <p:txBody>
          <a:bodyPr/>
          <a:lstStyle/>
          <a:p>
            <a:pPr>
              <a:buNone/>
            </a:pPr>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17</a:t>
            </a:fld>
            <a:endParaRPr lang="fr-FR"/>
          </a:p>
        </p:txBody>
      </p:sp>
      <p:sp>
        <p:nvSpPr>
          <p:cNvPr id="5" name="Titre 1"/>
          <p:cNvSpPr txBox="1">
            <a:spLocks noGrp="1"/>
          </p:cNvSpPr>
          <p:nvPr>
            <p:ph type="title"/>
          </p:nvPr>
        </p:nvSpPr>
        <p:spPr>
          <a:xfrm>
            <a:off x="457200" y="274638"/>
            <a:ext cx="7467600" cy="868346"/>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(مستجدّات</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مجلّة الجماعات المحليّة</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6" name="Rectangle à coins arrondis 5"/>
          <p:cNvSpPr/>
          <p:nvPr/>
        </p:nvSpPr>
        <p:spPr>
          <a:xfrm>
            <a:off x="1428728" y="1500174"/>
            <a:ext cx="5072098" cy="857256"/>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يقتصر دور محاسب الجماعة المحليّة على التثبّت من شرعيّة النفقة في نطاق مسؤوليّته الشّخصيّة والماليّة ويحجّر عليه تقدير مدى وجاهة العمليّات المأذون بها من قبل آمري الصّرف</a:t>
            </a:r>
            <a:endParaRPr lang="fr-FR" b="1" dirty="0">
              <a:latin typeface="Sakkal Majalla" pitchFamily="2" charset="-78"/>
              <a:cs typeface="Sakkal Majalla" pitchFamily="2" charset="-78"/>
            </a:endParaRPr>
          </a:p>
        </p:txBody>
      </p:sp>
      <p:sp>
        <p:nvSpPr>
          <p:cNvPr id="7" name="Flèche droite 6"/>
          <p:cNvSpPr/>
          <p:nvPr/>
        </p:nvSpPr>
        <p:spPr>
          <a:xfrm rot="5400000">
            <a:off x="4028498" y="2400866"/>
            <a:ext cx="214314" cy="270318"/>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Rectangle à coins arrondis 7"/>
          <p:cNvSpPr/>
          <p:nvPr/>
        </p:nvSpPr>
        <p:spPr>
          <a:xfrm>
            <a:off x="1071538" y="2714620"/>
            <a:ext cx="5786478" cy="357190"/>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يتعيّن على المحاسب تعليل رفض إتمام العمليّات المأذون بها من قبل آمري الصّرف</a:t>
            </a:r>
            <a:endParaRPr lang="fr-FR" b="1" dirty="0">
              <a:latin typeface="Sakkal Majalla" pitchFamily="2" charset="-78"/>
              <a:cs typeface="Sakkal Majalla" pitchFamily="2" charset="-78"/>
            </a:endParaRPr>
          </a:p>
        </p:txBody>
      </p:sp>
      <p:sp>
        <p:nvSpPr>
          <p:cNvPr id="9" name="Rectangle à coins arrondis 8"/>
          <p:cNvSpPr/>
          <p:nvPr/>
        </p:nvSpPr>
        <p:spPr>
          <a:xfrm>
            <a:off x="4929190" y="3429000"/>
            <a:ext cx="1857388" cy="357190"/>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إعلام أمين المال الجهوي</a:t>
            </a:r>
            <a:endParaRPr lang="fr-FR" b="1" dirty="0">
              <a:latin typeface="Sakkal Majalla" pitchFamily="2" charset="-78"/>
              <a:cs typeface="Sakkal Majalla" pitchFamily="2" charset="-78"/>
            </a:endParaRPr>
          </a:p>
        </p:txBody>
      </p:sp>
      <p:sp>
        <p:nvSpPr>
          <p:cNvPr id="10" name="Rectangle à coins arrondis 9"/>
          <p:cNvSpPr/>
          <p:nvPr/>
        </p:nvSpPr>
        <p:spPr>
          <a:xfrm>
            <a:off x="1643042" y="3357562"/>
            <a:ext cx="2214578" cy="357190"/>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إعلام الآمر بالصّرف المعني</a:t>
            </a:r>
            <a:endParaRPr lang="fr-FR" b="1" dirty="0">
              <a:latin typeface="Sakkal Majalla" pitchFamily="2" charset="-78"/>
              <a:cs typeface="Sakkal Majalla" pitchFamily="2" charset="-78"/>
            </a:endParaRPr>
          </a:p>
        </p:txBody>
      </p:sp>
      <p:sp>
        <p:nvSpPr>
          <p:cNvPr id="11" name="Flèche droite 10"/>
          <p:cNvSpPr/>
          <p:nvPr/>
        </p:nvSpPr>
        <p:spPr>
          <a:xfrm rot="3398049">
            <a:off x="5276666" y="3123450"/>
            <a:ext cx="264028" cy="285752"/>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Flèche droite 11"/>
          <p:cNvSpPr/>
          <p:nvPr/>
        </p:nvSpPr>
        <p:spPr>
          <a:xfrm rot="7593998">
            <a:off x="3326455" y="3107808"/>
            <a:ext cx="244248" cy="257248"/>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3" name="Flèche droite 12"/>
          <p:cNvSpPr/>
          <p:nvPr/>
        </p:nvSpPr>
        <p:spPr>
          <a:xfrm rot="5400000">
            <a:off x="2742614" y="3758188"/>
            <a:ext cx="214314" cy="270318"/>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Rectangle à coins arrondis 13"/>
          <p:cNvSpPr/>
          <p:nvPr/>
        </p:nvSpPr>
        <p:spPr>
          <a:xfrm>
            <a:off x="1214414" y="4071942"/>
            <a:ext cx="3071834" cy="571504"/>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الإذن مجدّدا بإتمام العمليّة على أن يتحمّل شخصيّا المسؤوليّة القانونيّة</a:t>
            </a:r>
            <a:endParaRPr lang="fr-FR" b="1" dirty="0">
              <a:latin typeface="Sakkal Majalla" pitchFamily="2" charset="-78"/>
              <a:cs typeface="Sakkal Majalla" pitchFamily="2" charset="-78"/>
            </a:endParaRPr>
          </a:p>
        </p:txBody>
      </p:sp>
      <p:sp>
        <p:nvSpPr>
          <p:cNvPr id="15" name="Flèche droite 14"/>
          <p:cNvSpPr/>
          <p:nvPr/>
        </p:nvSpPr>
        <p:spPr>
          <a:xfrm rot="5400000">
            <a:off x="2742614" y="4686882"/>
            <a:ext cx="214314" cy="270318"/>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6" name="Rectangle à coins arrondis 15"/>
          <p:cNvSpPr/>
          <p:nvPr/>
        </p:nvSpPr>
        <p:spPr>
          <a:xfrm>
            <a:off x="1357290" y="5000636"/>
            <a:ext cx="2628912" cy="571504"/>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يتولّى محاسب الجماعة إتمام العملية على مسؤوليّة الآمر بالصّرف</a:t>
            </a:r>
            <a:endParaRPr lang="fr-FR" b="1" dirty="0">
              <a:latin typeface="Sakkal Majalla" pitchFamily="2" charset="-78"/>
              <a:cs typeface="Sakkal Majalla" pitchFamily="2" charset="-78"/>
            </a:endParaRPr>
          </a:p>
        </p:txBody>
      </p:sp>
      <p:sp>
        <p:nvSpPr>
          <p:cNvPr id="19" name="Ellipse 18"/>
          <p:cNvSpPr/>
          <p:nvPr/>
        </p:nvSpPr>
        <p:spPr>
          <a:xfrm>
            <a:off x="4643438" y="4429132"/>
            <a:ext cx="1857388" cy="571504"/>
          </a:xfrm>
          <a:prstGeom prst="ellipse">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عدم توفّر اعتمادات كافية</a:t>
            </a:r>
            <a:endParaRPr lang="fr-FR" sz="1600" b="1" dirty="0">
              <a:latin typeface="Sakkal Majalla" pitchFamily="2" charset="-78"/>
              <a:cs typeface="Sakkal Majalla" pitchFamily="2" charset="-78"/>
            </a:endParaRPr>
          </a:p>
        </p:txBody>
      </p:sp>
      <p:sp>
        <p:nvSpPr>
          <p:cNvPr id="20" name="Ellipse 19"/>
          <p:cNvSpPr/>
          <p:nvPr/>
        </p:nvSpPr>
        <p:spPr>
          <a:xfrm>
            <a:off x="4643438" y="5072074"/>
            <a:ext cx="1857388" cy="571504"/>
          </a:xfrm>
          <a:prstGeom prst="ellipse">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انعدام وسائل إثبات لإنجاز العمل</a:t>
            </a:r>
            <a:endParaRPr lang="fr-FR" sz="1600" b="1" dirty="0">
              <a:latin typeface="Sakkal Majalla" pitchFamily="2" charset="-78"/>
              <a:cs typeface="Sakkal Majalla" pitchFamily="2" charset="-78"/>
            </a:endParaRPr>
          </a:p>
        </p:txBody>
      </p:sp>
      <p:sp>
        <p:nvSpPr>
          <p:cNvPr id="21" name="Éclair 20"/>
          <p:cNvSpPr/>
          <p:nvPr/>
        </p:nvSpPr>
        <p:spPr>
          <a:xfrm rot="15684709">
            <a:off x="4229741" y="4738234"/>
            <a:ext cx="271458" cy="710230"/>
          </a:xfrm>
          <a:prstGeom prst="lightningBol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2" name="Éclair 21"/>
          <p:cNvSpPr/>
          <p:nvPr/>
        </p:nvSpPr>
        <p:spPr>
          <a:xfrm rot="17702796">
            <a:off x="4135346" y="5085132"/>
            <a:ext cx="270617" cy="627647"/>
          </a:xfrm>
          <a:prstGeom prst="lightningBol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3" name="Flèche droite 22"/>
          <p:cNvSpPr/>
          <p:nvPr/>
        </p:nvSpPr>
        <p:spPr>
          <a:xfrm rot="5400000">
            <a:off x="2754284" y="5603906"/>
            <a:ext cx="206407" cy="285752"/>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4" name="Rectangle à coins arrondis 23"/>
          <p:cNvSpPr/>
          <p:nvPr/>
        </p:nvSpPr>
        <p:spPr>
          <a:xfrm>
            <a:off x="857224" y="5929330"/>
            <a:ext cx="3571900" cy="557234"/>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يحيل في أجل أقصاه 15 يوما على هيئة محكمة المحاسبات المختصة ترابيّا ملف النفقة  </a:t>
            </a:r>
            <a:endParaRPr lang="fr-FR" b="1" dirty="0">
              <a:latin typeface="Sakkal Majalla" pitchFamily="2" charset="-78"/>
              <a:cs typeface="Sakkal Majalla" pitchFamily="2" charset="-78"/>
            </a:endParaRPr>
          </a:p>
        </p:txBody>
      </p:sp>
      <p:sp>
        <p:nvSpPr>
          <p:cNvPr id="25" name="Étoile à 10 branches 24"/>
          <p:cNvSpPr/>
          <p:nvPr/>
        </p:nvSpPr>
        <p:spPr>
          <a:xfrm>
            <a:off x="6643702" y="1571612"/>
            <a:ext cx="1000132" cy="1000132"/>
          </a:xfrm>
          <a:prstGeom prst="star10">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الفصل  186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
        <p:nvSpPr>
          <p:cNvPr id="26" name="Flèche droite à entaille 25"/>
          <p:cNvSpPr/>
          <p:nvPr/>
        </p:nvSpPr>
        <p:spPr>
          <a:xfrm>
            <a:off x="4500562" y="6072206"/>
            <a:ext cx="571504" cy="357190"/>
          </a:xfrm>
          <a:prstGeom prst="notchedRightArrow">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7" name="Ellipse 26"/>
          <p:cNvSpPr/>
          <p:nvPr/>
        </p:nvSpPr>
        <p:spPr>
          <a:xfrm>
            <a:off x="5143504" y="5715016"/>
            <a:ext cx="2714644" cy="1000132"/>
          </a:xfrm>
          <a:prstGeom prst="ellipse">
            <a:avLst/>
          </a:prstGeom>
          <a:solidFill>
            <a:schemeClr val="bg2">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إجراءات (مهمّة رقابية) أو تتبّعات (زجر أخطاء التصرّف)</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500034" y="1214422"/>
          <a:ext cx="7467600" cy="38576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18</a:t>
            </a:fld>
            <a:endParaRPr lang="fr-FR"/>
          </a:p>
        </p:txBody>
      </p:sp>
      <p:sp>
        <p:nvSpPr>
          <p:cNvPr id="5" name="Titre 1"/>
          <p:cNvSpPr txBox="1">
            <a:spLocks noGrp="1"/>
          </p:cNvSpPr>
          <p:nvPr>
            <p:ph type="title"/>
          </p:nvPr>
        </p:nvSpPr>
        <p:spPr>
          <a:xfrm>
            <a:off x="457200" y="274638"/>
            <a:ext cx="7467600" cy="796908"/>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(مستجدّات</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مجلّة الجماعات المحليّة</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7" name="Étoile à 10 branches 6"/>
          <p:cNvSpPr/>
          <p:nvPr/>
        </p:nvSpPr>
        <p:spPr>
          <a:xfrm>
            <a:off x="7786710" y="1214422"/>
            <a:ext cx="1214446" cy="1143008"/>
          </a:xfrm>
          <a:prstGeom prst="star10">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الفصول 66 و67 و68</a:t>
            </a:r>
            <a:endParaRPr lang="fr-FR" b="1" dirty="0">
              <a:latin typeface="Sakkal Majalla" pitchFamily="2" charset="-78"/>
              <a:cs typeface="Sakkal Majalla" pitchFamily="2" charset="-78"/>
            </a:endParaRPr>
          </a:p>
        </p:txBody>
      </p:sp>
      <p:sp>
        <p:nvSpPr>
          <p:cNvPr id="8" name="Rectangle à coins arrondis 7"/>
          <p:cNvSpPr/>
          <p:nvPr/>
        </p:nvSpPr>
        <p:spPr>
          <a:xfrm>
            <a:off x="571472" y="5143512"/>
            <a:ext cx="7358114" cy="1414466"/>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400" b="1" dirty="0" smtClean="0">
                <a:latin typeface="Sakkal Majalla" pitchFamily="2" charset="-78"/>
                <a:cs typeface="Sakkal Majalla" pitchFamily="2" charset="-78"/>
              </a:rPr>
              <a:t>لمجلس </a:t>
            </a:r>
            <a:r>
              <a:rPr lang="ar-TN" sz="2400" b="1" dirty="0" smtClean="0">
                <a:solidFill>
                  <a:srgbClr val="00B050"/>
                </a:solidFill>
                <a:latin typeface="Sakkal Majalla" pitchFamily="2" charset="-78"/>
                <a:cs typeface="Sakkal Majalla" pitchFamily="2" charset="-78"/>
              </a:rPr>
              <a:t>نواب الشّعب </a:t>
            </a:r>
            <a:r>
              <a:rPr lang="ar-TN" sz="2400" b="1" dirty="0" smtClean="0">
                <a:latin typeface="Sakkal Majalla" pitchFamily="2" charset="-78"/>
                <a:cs typeface="Sakkal Majalla" pitchFamily="2" charset="-78"/>
              </a:rPr>
              <a:t>أن يطلب من </a:t>
            </a:r>
            <a:r>
              <a:rPr lang="ar-TN" sz="2400" b="1" dirty="0" smtClean="0">
                <a:solidFill>
                  <a:srgbClr val="00B050"/>
                </a:solidFill>
                <a:latin typeface="Sakkal Majalla" pitchFamily="2" charset="-78"/>
                <a:cs typeface="Sakkal Majalla" pitchFamily="2" charset="-78"/>
              </a:rPr>
              <a:t>محكمة المحاسبات </a:t>
            </a:r>
            <a:r>
              <a:rPr lang="ar-TN" sz="2400" b="1" dirty="0" smtClean="0">
                <a:latin typeface="Sakkal Majalla" pitchFamily="2" charset="-78"/>
                <a:cs typeface="Sakkal Majalla" pitchFamily="2" charset="-78"/>
              </a:rPr>
              <a:t>إنجاز </a:t>
            </a:r>
            <a:r>
              <a:rPr lang="ar-TN" sz="2400" b="1" dirty="0" smtClean="0">
                <a:solidFill>
                  <a:srgbClr val="00B050"/>
                </a:solidFill>
                <a:latin typeface="Sakkal Majalla" pitchFamily="2" charset="-78"/>
                <a:cs typeface="Sakkal Majalla" pitchFamily="2" charset="-78"/>
              </a:rPr>
              <a:t>تقرير تقييمي لحصيلة إنجاز برنامج دعم اللامركزيّة وتطويرها لفترة معيّنة</a:t>
            </a:r>
            <a:r>
              <a:rPr lang="ar-TN" sz="2400" b="1" dirty="0" smtClean="0">
                <a:latin typeface="Sakkal Majalla" pitchFamily="2" charset="-78"/>
                <a:cs typeface="Sakkal Majalla" pitchFamily="2" charset="-78"/>
              </a:rPr>
              <a:t>. للمحكمة عند الاقتضاء </a:t>
            </a:r>
            <a:r>
              <a:rPr lang="ar-TN" sz="2400" b="1" dirty="0" smtClean="0">
                <a:solidFill>
                  <a:srgbClr val="00B050"/>
                </a:solidFill>
                <a:latin typeface="Sakkal Majalla" pitchFamily="2" charset="-78"/>
                <a:cs typeface="Sakkal Majalla" pitchFamily="2" charset="-78"/>
              </a:rPr>
              <a:t>تقديم مقترحات عمليّة لتحسين أداء الجماعات المحليّة</a:t>
            </a:r>
            <a:r>
              <a:rPr lang="ar-TN" sz="2400" b="1" dirty="0" smtClean="0">
                <a:latin typeface="Sakkal Majalla" pitchFamily="2" charset="-78"/>
                <a:cs typeface="Sakkal Majalla" pitchFamily="2" charset="-78"/>
              </a:rPr>
              <a:t> ضمن </a:t>
            </a:r>
            <a:r>
              <a:rPr lang="ar-TN" sz="2400" b="1" dirty="0" smtClean="0">
                <a:solidFill>
                  <a:srgbClr val="00B050"/>
                </a:solidFill>
                <a:latin typeface="Sakkal Majalla" pitchFamily="2" charset="-78"/>
                <a:cs typeface="Sakkal Majalla" pitchFamily="2" charset="-78"/>
              </a:rPr>
              <a:t>تقرير ينشر للعموم </a:t>
            </a:r>
            <a:endParaRPr lang="fr-FR" sz="2400" b="1" dirty="0">
              <a:solidFill>
                <a:srgbClr val="00B050"/>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sz="quarter" idx="1"/>
          </p:nvPr>
        </p:nvGraphicFramePr>
        <p:xfrm>
          <a:off x="928662" y="1571612"/>
          <a:ext cx="6572296" cy="4786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19</a:t>
            </a:fld>
            <a:endParaRPr lang="fr-FR"/>
          </a:p>
        </p:txBody>
      </p:sp>
      <p:sp>
        <p:nvSpPr>
          <p:cNvPr id="5" name="Titre 1"/>
          <p:cNvSpPr txBox="1">
            <a:spLocks noGrp="1"/>
          </p:cNvSpPr>
          <p:nvPr>
            <p:ph type="title"/>
          </p:nvPr>
        </p:nvSpPr>
        <p:spPr>
          <a:xfrm>
            <a:off x="457200" y="274638"/>
            <a:ext cx="7467600" cy="868346"/>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(مستجدّات</a:t>
            </a:r>
            <a:r>
              <a:rPr kumimoji="0" lang="ar-TN" sz="1600" b="1" i="0" u="none" strike="noStrike" kern="1200" cap="small" spc="0" normalizeH="0" noProof="0" dirty="0" smtClean="0">
                <a:ln>
                  <a:noFill/>
                </a:ln>
                <a:solidFill>
                  <a:schemeClr val="tx1"/>
                </a:solidFill>
                <a:effectLst/>
                <a:uLnTx/>
                <a:uFillTx/>
                <a:latin typeface="Sakkal Majalla" pitchFamily="2" charset="-78"/>
                <a:ea typeface="+mn-ea"/>
                <a:cs typeface="Sakkal Majalla" pitchFamily="2" charset="-78"/>
              </a:rPr>
              <a:t> مجلّة الجماعات المحليّة</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8" name="Étoile à 10 branches 7"/>
          <p:cNvSpPr/>
          <p:nvPr/>
        </p:nvSpPr>
        <p:spPr>
          <a:xfrm>
            <a:off x="7715272" y="1142984"/>
            <a:ext cx="1000132" cy="1000132"/>
          </a:xfrm>
          <a:prstGeom prst="star10">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الفصل 52</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r>
              <a:rPr lang="ar-TN" sz="1800" b="1" dirty="0" smtClean="0">
                <a:latin typeface="Sakkal Majalla" pitchFamily="2" charset="-78"/>
                <a:cs typeface="Sakkal Majalla" pitchFamily="2" charset="-78"/>
              </a:rPr>
              <a:t>للمحكمة </a:t>
            </a:r>
            <a:r>
              <a:rPr lang="ar-TN" sz="1800" b="1" dirty="0" smtClean="0">
                <a:solidFill>
                  <a:srgbClr val="FF0000"/>
                </a:solidFill>
                <a:latin typeface="Sakkal Majalla" pitchFamily="2" charset="-78"/>
                <a:cs typeface="Sakkal Majalla" pitchFamily="2" charset="-78"/>
              </a:rPr>
              <a:t>دليل رقابة على الجماعات المحليّة </a:t>
            </a:r>
            <a:r>
              <a:rPr lang="ar-TN" sz="1800" b="1" dirty="0" smtClean="0">
                <a:latin typeface="Sakkal Majalla" pitchFamily="2" charset="-78"/>
                <a:cs typeface="Sakkal Majalla" pitchFamily="2" charset="-78"/>
              </a:rPr>
              <a:t>صادر منذ ديسمبر 2008.</a:t>
            </a:r>
          </a:p>
          <a:p>
            <a:pPr algn="just" rtl="1"/>
            <a:r>
              <a:rPr lang="ar-TN" sz="1800" b="1" dirty="0" smtClean="0">
                <a:latin typeface="Sakkal Majalla" pitchFamily="2" charset="-78"/>
                <a:cs typeface="Sakkal Majalla" pitchFamily="2" charset="-78"/>
              </a:rPr>
              <a:t>على سبيل الذكر لا الحصر تضمّن </a:t>
            </a:r>
            <a:r>
              <a:rPr lang="ar-TN" sz="1800" b="1" dirty="0" smtClean="0">
                <a:solidFill>
                  <a:srgbClr val="FF0000"/>
                </a:solidFill>
                <a:latin typeface="Sakkal Majalla" pitchFamily="2" charset="-78"/>
                <a:cs typeface="Sakkal Majalla" pitchFamily="2" charset="-78"/>
              </a:rPr>
              <a:t>التقرير 30</a:t>
            </a:r>
            <a:r>
              <a:rPr lang="ar-TN" sz="1800" b="1" dirty="0" smtClean="0">
                <a:latin typeface="Sakkal Majalla" pitchFamily="2" charset="-78"/>
                <a:cs typeface="Sakkal Majalla" pitchFamily="2" charset="-78"/>
              </a:rPr>
              <a:t> مهمّتين رقابيتين حول </a:t>
            </a:r>
            <a:r>
              <a:rPr lang="ar-TN" sz="1800" b="1" dirty="0" smtClean="0">
                <a:solidFill>
                  <a:srgbClr val="FF0000"/>
                </a:solidFill>
                <a:latin typeface="Sakkal Majalla" pitchFamily="2" charset="-78"/>
                <a:cs typeface="Sakkal Majalla" pitchFamily="2" charset="-78"/>
              </a:rPr>
              <a:t>ولاية جندوبة </a:t>
            </a:r>
            <a:r>
              <a:rPr lang="ar-TN" sz="1800" b="1" dirty="0" smtClean="0">
                <a:latin typeface="Sakkal Majalla" pitchFamily="2" charset="-78"/>
                <a:cs typeface="Sakkal Majalla" pitchFamily="2" charset="-78"/>
              </a:rPr>
              <a:t>و</a:t>
            </a:r>
            <a:r>
              <a:rPr lang="ar-TN" sz="1800" b="1" dirty="0" smtClean="0">
                <a:solidFill>
                  <a:srgbClr val="FF0000"/>
                </a:solidFill>
                <a:latin typeface="Sakkal Majalla" pitchFamily="2" charset="-78"/>
                <a:cs typeface="Sakkal Majalla" pitchFamily="2" charset="-78"/>
              </a:rPr>
              <a:t>المجلس الجهوي بمدنين</a:t>
            </a:r>
            <a:r>
              <a:rPr lang="ar-TN" sz="1800" b="1" dirty="0" smtClean="0">
                <a:latin typeface="Sakkal Majalla" pitchFamily="2" charset="-78"/>
                <a:cs typeface="Sakkal Majalla" pitchFamily="2" charset="-78"/>
              </a:rPr>
              <a:t>. كما تضمّن </a:t>
            </a:r>
            <a:r>
              <a:rPr lang="ar-TN" sz="1800" b="1" dirty="0" smtClean="0">
                <a:solidFill>
                  <a:srgbClr val="FF0000"/>
                </a:solidFill>
                <a:latin typeface="Sakkal Majalla" pitchFamily="2" charset="-78"/>
                <a:cs typeface="Sakkal Majalla" pitchFamily="2" charset="-78"/>
              </a:rPr>
              <a:t>التقرير 31 </a:t>
            </a:r>
            <a:r>
              <a:rPr lang="ar-TN" sz="1800" b="1" dirty="0" smtClean="0">
                <a:latin typeface="Sakkal Majalla" pitchFamily="2" charset="-78"/>
                <a:cs typeface="Sakkal Majalla" pitchFamily="2" charset="-78"/>
              </a:rPr>
              <a:t>ثلاث مهمّات رقابيّة تعلّقت </a:t>
            </a:r>
            <a:r>
              <a:rPr lang="ar-TN" sz="1800" b="1" dirty="0" smtClean="0">
                <a:solidFill>
                  <a:srgbClr val="FF0000"/>
                </a:solidFill>
                <a:latin typeface="Sakkal Majalla" pitchFamily="2" charset="-78"/>
                <a:cs typeface="Sakkal Majalla" pitchFamily="2" charset="-78"/>
              </a:rPr>
              <a:t>ببلديّات </a:t>
            </a:r>
            <a:r>
              <a:rPr lang="ar-TN" sz="1800" b="1" dirty="0" err="1" smtClean="0">
                <a:solidFill>
                  <a:srgbClr val="FF0000"/>
                </a:solidFill>
                <a:latin typeface="Sakkal Majalla" pitchFamily="2" charset="-78"/>
                <a:cs typeface="Sakkal Majalla" pitchFamily="2" charset="-78"/>
              </a:rPr>
              <a:t>المنستير</a:t>
            </a:r>
            <a:r>
              <a:rPr lang="ar-TN" sz="1800" b="1" dirty="0" smtClean="0">
                <a:solidFill>
                  <a:srgbClr val="FF0000"/>
                </a:solidFill>
                <a:latin typeface="Sakkal Majalla" pitchFamily="2" charset="-78"/>
                <a:cs typeface="Sakkal Majalla" pitchFamily="2" charset="-78"/>
              </a:rPr>
              <a:t> والمكنين والقصر</a:t>
            </a:r>
            <a:r>
              <a:rPr lang="ar-TN" sz="1800" b="1" dirty="0" smtClean="0">
                <a:latin typeface="Sakkal Majalla" pitchFamily="2" charset="-78"/>
                <a:cs typeface="Sakkal Majalla" pitchFamily="2" charset="-78"/>
              </a:rPr>
              <a:t>.</a:t>
            </a:r>
          </a:p>
          <a:p>
            <a:pPr algn="just" rtl="1">
              <a:buNone/>
            </a:pPr>
            <a:endParaRPr lang="fr-FR" sz="1800" b="1" dirty="0">
              <a:latin typeface="Sakkal Majalla" pitchFamily="2" charset="-78"/>
              <a:cs typeface="Sakkal Majalla" pitchFamily="2" charset="-78"/>
            </a:endParaRP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20</a:t>
            </a:fld>
            <a:endParaRPr lang="fr-FR"/>
          </a:p>
        </p:txBody>
      </p:sp>
      <p:sp>
        <p:nvSpPr>
          <p:cNvPr id="5" name="Titre 1"/>
          <p:cNvSpPr txBox="1">
            <a:spLocks/>
          </p:cNvSpPr>
          <p:nvPr/>
        </p:nvSpPr>
        <p:spPr>
          <a:xfrm>
            <a:off x="457200" y="274638"/>
            <a:ext cx="7467600" cy="868346"/>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vert="horz" anchor="ctr" anchorCtr="1">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TN"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الرّقابة على تصرّف الجماعات المحليّة </a:t>
            </a:r>
            <a:r>
              <a:rPr kumimoji="0" lang="ar-TN" sz="16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rPr>
              <a:t>(أمثلة لمهمّات ومحاور رقابية)</a:t>
            </a:r>
            <a:endParaRPr kumimoji="0" lang="fr-FR" sz="3200" b="1" i="0" u="none" strike="noStrike" kern="1200" cap="small" spc="0" normalizeH="0" baseline="0" noProof="0" dirty="0" smtClean="0">
              <a:ln>
                <a:noFill/>
              </a:ln>
              <a:solidFill>
                <a:schemeClr val="tx1"/>
              </a:solidFill>
              <a:effectLst/>
              <a:uLnTx/>
              <a:uFillTx/>
              <a:latin typeface="Sakkal Majalla" pitchFamily="2" charset="-78"/>
              <a:ea typeface="+mn-ea"/>
              <a:cs typeface="Sakkal Majalla" pitchFamily="2" charset="-78"/>
            </a:endParaRPr>
          </a:p>
        </p:txBody>
      </p:sp>
      <p:sp>
        <p:nvSpPr>
          <p:cNvPr id="7" name="Rectangle 6"/>
          <p:cNvSpPr/>
          <p:nvPr/>
        </p:nvSpPr>
        <p:spPr>
          <a:xfrm>
            <a:off x="4643438" y="2786058"/>
            <a:ext cx="3071834" cy="3429024"/>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nchorCtr="1"/>
          <a:lstStyle/>
          <a:p>
            <a:pPr algn="just" rtl="1">
              <a:buFontTx/>
              <a:buChar char="-"/>
            </a:pPr>
            <a:r>
              <a:rPr lang="ar-TN" sz="2000" b="1" dirty="0" smtClean="0">
                <a:latin typeface="Sakkal Majalla" pitchFamily="2" charset="-78"/>
                <a:cs typeface="Sakkal Majalla" pitchFamily="2" charset="-78"/>
              </a:rPr>
              <a:t>التنظيم والتسيير ونظام المعلومات</a:t>
            </a:r>
          </a:p>
          <a:p>
            <a:pPr algn="just" rtl="1">
              <a:buFontTx/>
              <a:buChar char="-"/>
            </a:pPr>
            <a:r>
              <a:rPr lang="ar-TN" sz="2000" b="1" dirty="0" smtClean="0">
                <a:latin typeface="Sakkal Majalla" pitchFamily="2" charset="-78"/>
                <a:cs typeface="Sakkal Majalla" pitchFamily="2" charset="-78"/>
              </a:rPr>
              <a:t> التصرّف في الموارد البشريّة</a:t>
            </a:r>
          </a:p>
          <a:p>
            <a:pPr algn="just" rtl="1">
              <a:buFontTx/>
              <a:buChar char="-"/>
            </a:pPr>
            <a:r>
              <a:rPr lang="ar-TN" sz="2000" b="1" dirty="0" smtClean="0">
                <a:latin typeface="Sakkal Majalla" pitchFamily="2" charset="-78"/>
                <a:cs typeface="Sakkal Majalla" pitchFamily="2" charset="-78"/>
              </a:rPr>
              <a:t>تعبئة الموارد</a:t>
            </a:r>
          </a:p>
          <a:p>
            <a:pPr algn="just" rtl="1">
              <a:buFontTx/>
              <a:buChar char="-"/>
            </a:pPr>
            <a:r>
              <a:rPr lang="ar-TN" sz="2000" b="1" dirty="0" smtClean="0">
                <a:latin typeface="Sakkal Majalla" pitchFamily="2" charset="-78"/>
                <a:cs typeface="Sakkal Majalla" pitchFamily="2" charset="-78"/>
              </a:rPr>
              <a:t>إنجاز النفقات الاعتياديّة </a:t>
            </a:r>
          </a:p>
          <a:p>
            <a:pPr algn="just" rtl="1">
              <a:buFontTx/>
              <a:buChar char="-"/>
            </a:pPr>
            <a:r>
              <a:rPr lang="ar-TN" sz="2000" b="1" dirty="0" smtClean="0">
                <a:latin typeface="Sakkal Majalla" pitchFamily="2" charset="-78"/>
                <a:cs typeface="Sakkal Majalla" pitchFamily="2" charset="-78"/>
              </a:rPr>
              <a:t> التصرّف في الصّفقات</a:t>
            </a:r>
          </a:p>
          <a:p>
            <a:pPr algn="just" rtl="1">
              <a:buFontTx/>
              <a:buChar char="-"/>
            </a:pPr>
            <a:r>
              <a:rPr lang="ar-TN" sz="2000" b="1" dirty="0" smtClean="0">
                <a:latin typeface="Sakkal Majalla" pitchFamily="2" charset="-78"/>
                <a:cs typeface="Sakkal Majalla" pitchFamily="2" charset="-78"/>
              </a:rPr>
              <a:t> التصرّف في الأملاك المنقولة وغير المنقولة</a:t>
            </a:r>
          </a:p>
          <a:p>
            <a:pPr algn="just" rtl="1">
              <a:buFontTx/>
              <a:buChar char="-"/>
            </a:pPr>
            <a:r>
              <a:rPr lang="ar-TN" sz="2000" b="1" dirty="0" smtClean="0">
                <a:latin typeface="Sakkal Majalla" pitchFamily="2" charset="-78"/>
                <a:cs typeface="Sakkal Majalla" pitchFamily="2" charset="-78"/>
              </a:rPr>
              <a:t>التهيئة الترابيّة والعمرانية</a:t>
            </a:r>
          </a:p>
          <a:p>
            <a:pPr algn="just" rtl="1">
              <a:buFontTx/>
              <a:buChar char="-"/>
            </a:pPr>
            <a:r>
              <a:rPr lang="ar-TN" sz="2000" b="1" dirty="0" smtClean="0">
                <a:latin typeface="Sakkal Majalla" pitchFamily="2" charset="-78"/>
                <a:cs typeface="Sakkal Majalla" pitchFamily="2" charset="-78"/>
              </a:rPr>
              <a:t>إسناد الرّخص الإدارية</a:t>
            </a:r>
          </a:p>
          <a:p>
            <a:pPr algn="just" rtl="1">
              <a:buFontTx/>
              <a:buChar char="-"/>
            </a:pPr>
            <a:r>
              <a:rPr lang="ar-TN" sz="2000" b="1" dirty="0" smtClean="0">
                <a:latin typeface="Sakkal Majalla" pitchFamily="2" charset="-78"/>
                <a:cs typeface="Sakkal Majalla" pitchFamily="2" charset="-78"/>
              </a:rPr>
              <a:t>النظافة والمراقبة الصحيّة والعناية بالبيئة</a:t>
            </a:r>
          </a:p>
        </p:txBody>
      </p:sp>
      <p:sp>
        <p:nvSpPr>
          <p:cNvPr id="8" name="Flèche droite à entaille 7"/>
          <p:cNvSpPr/>
          <p:nvPr/>
        </p:nvSpPr>
        <p:spPr>
          <a:xfrm rot="11449585">
            <a:off x="3536896" y="3591617"/>
            <a:ext cx="1016760" cy="484632"/>
          </a:xfrm>
          <a:prstGeom prst="notched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Flèche droite à entaille 8"/>
          <p:cNvSpPr/>
          <p:nvPr/>
        </p:nvSpPr>
        <p:spPr>
          <a:xfrm rot="9974514">
            <a:off x="3615461" y="4752837"/>
            <a:ext cx="978408" cy="484632"/>
          </a:xfrm>
          <a:prstGeom prst="notched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Ellipse 9"/>
          <p:cNvSpPr/>
          <p:nvPr/>
        </p:nvSpPr>
        <p:spPr>
          <a:xfrm>
            <a:off x="928662" y="3286124"/>
            <a:ext cx="2571768" cy="914400"/>
          </a:xfrm>
          <a:prstGeom prst="ellipse">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منهجيّة رقابة حسب المخاطر</a:t>
            </a:r>
            <a:endParaRPr lang="fr-FR" sz="2000" b="1" dirty="0">
              <a:latin typeface="Sakkal Majalla" pitchFamily="2" charset="-78"/>
              <a:cs typeface="Sakkal Majalla" pitchFamily="2" charset="-78"/>
            </a:endParaRPr>
          </a:p>
        </p:txBody>
      </p:sp>
      <p:sp>
        <p:nvSpPr>
          <p:cNvPr id="11" name="Ellipse 10"/>
          <p:cNvSpPr/>
          <p:nvPr/>
        </p:nvSpPr>
        <p:spPr>
          <a:xfrm>
            <a:off x="1000100" y="4643446"/>
            <a:ext cx="2571768" cy="914400"/>
          </a:xfrm>
          <a:prstGeom prst="ellipse">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اعتماد تقنية العيّنات</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endParaRPr lang="fr-F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21</a:t>
            </a:fld>
            <a:endParaRPr lang="fr-FR"/>
          </a:p>
        </p:txBody>
      </p:sp>
      <p:sp>
        <p:nvSpPr>
          <p:cNvPr id="5" name="Espace réservé du contenu 2"/>
          <p:cNvSpPr txBox="1">
            <a:spLocks/>
          </p:cNvSpPr>
          <p:nvPr/>
        </p:nvSpPr>
        <p:spPr>
          <a:xfrm>
            <a:off x="609600" y="642918"/>
            <a:ext cx="7467600" cy="5983434"/>
          </a:xfrm>
          <a:prstGeom prst="rect">
            <a:avLst/>
          </a:prstGeom>
        </p:spPr>
        <p:style>
          <a:lnRef idx="2">
            <a:schemeClr val="dk1"/>
          </a:lnRef>
          <a:fillRef idx="1">
            <a:schemeClr val="lt1"/>
          </a:fillRef>
          <a:effectRef idx="0">
            <a:schemeClr val="dk1"/>
          </a:effectRef>
          <a:fontRef idx="minor">
            <a:schemeClr val="dk1"/>
          </a:fontRef>
        </p:style>
        <p:txBody>
          <a:bodyPr vert="horz" anchor="ctr">
            <a:normAutofit/>
          </a:bodyPr>
          <a:lstStyle/>
          <a:p>
            <a:pPr marL="274320" marR="0" lvl="0" indent="-274320" algn="just" defTabSz="914400" rtl="1" eaLnBrk="1" fontAlgn="auto" latinLnBrk="0" hangingPunct="1">
              <a:lnSpc>
                <a:spcPct val="100000"/>
              </a:lnSpc>
              <a:spcBef>
                <a:spcPts val="600"/>
              </a:spcBef>
              <a:spcAft>
                <a:spcPts val="0"/>
              </a:spcAft>
              <a:buClr>
                <a:srgbClr val="C00000"/>
              </a:buClr>
              <a:buSzPct val="90000"/>
              <a:buFont typeface="Wingdings" pitchFamily="2" charset="2"/>
              <a:buChar char="q"/>
              <a:tabLst/>
              <a:defRPr/>
            </a:pPr>
            <a:r>
              <a:rPr lang="ar-TN" sz="3600" b="1" dirty="0" smtClean="0">
                <a:solidFill>
                  <a:schemeClr val="bg1">
                    <a:lumMod val="85000"/>
                  </a:schemeClr>
                </a:solidFill>
                <a:latin typeface="Sakkal Majalla" pitchFamily="2" charset="-78"/>
                <a:cs typeface="Sakkal Majalla" pitchFamily="2" charset="-78"/>
              </a:rPr>
              <a:t>المحور الأوّل: محكمة المحاسبات: الاختصاصات الأصليّة</a:t>
            </a:r>
          </a:p>
          <a:p>
            <a:pPr marL="274320" marR="0" lvl="0" indent="-274320" algn="just" defTabSz="914400" rtl="1" eaLnBrk="1" fontAlgn="auto" latinLnBrk="0" hangingPunct="1">
              <a:lnSpc>
                <a:spcPct val="100000"/>
              </a:lnSpc>
              <a:spcBef>
                <a:spcPts val="600"/>
              </a:spcBef>
              <a:spcAft>
                <a:spcPts val="0"/>
              </a:spcAft>
              <a:buClr>
                <a:srgbClr val="C00000"/>
              </a:buClr>
              <a:buSzPct val="90000"/>
              <a:buFont typeface="Wingdings" pitchFamily="2" charset="2"/>
              <a:buChar char="q"/>
              <a:tabLst/>
              <a:defRPr/>
            </a:pPr>
            <a:r>
              <a:rPr kumimoji="0" lang="ar-TN" sz="3600" b="1" i="0" u="none" strike="noStrike" kern="1200" cap="none" spc="0" normalizeH="0" baseline="0" noProof="0" dirty="0" smtClean="0">
                <a:ln>
                  <a:noFill/>
                </a:ln>
                <a:solidFill>
                  <a:srgbClr val="C00000"/>
                </a:solidFill>
                <a:effectLst/>
                <a:uLnTx/>
                <a:uFillTx/>
                <a:latin typeface="Sakkal Majalla" pitchFamily="2" charset="-78"/>
                <a:ea typeface="+mn-ea"/>
                <a:cs typeface="Sakkal Majalla" pitchFamily="2" charset="-78"/>
              </a:rPr>
              <a:t>المحور الثّاني:</a:t>
            </a:r>
            <a:r>
              <a:rPr kumimoji="0" lang="ar-TN" sz="3600" b="1" i="0" u="none" strike="noStrike" kern="1200" cap="none" spc="0" normalizeH="0" baseline="0" noProof="0" dirty="0" smtClean="0">
                <a:ln>
                  <a:noFill/>
                </a:ln>
                <a:solidFill>
                  <a:schemeClr val="dk1"/>
                </a:solidFill>
                <a:effectLst/>
                <a:uLnTx/>
                <a:uFillTx/>
                <a:latin typeface="Sakkal Majalla" pitchFamily="2" charset="-78"/>
                <a:ea typeface="+mn-ea"/>
                <a:cs typeface="Sakkal Majalla" pitchFamily="2" charset="-78"/>
              </a:rPr>
              <a:t>مجلّة الجماعات المحليّة: اختصاصات متنامية</a:t>
            </a:r>
            <a:endParaRPr kumimoji="0" lang="ar-TN" sz="3600" b="1" i="0" u="none" strike="noStrike" kern="1200" cap="none" spc="0" normalizeH="0" baseline="0" noProof="0" dirty="0" smtClean="0">
              <a:ln>
                <a:noFill/>
              </a:ln>
              <a:solidFill>
                <a:srgbClr val="C00000"/>
              </a:solidFill>
              <a:effectLst/>
              <a:uLnTx/>
              <a:uFillTx/>
              <a:latin typeface="Sakkal Majalla" pitchFamily="2" charset="-78"/>
              <a:ea typeface="+mn-ea"/>
              <a:cs typeface="Sakkal Majalla" pitchFamily="2" charset="-78"/>
            </a:endParaRPr>
          </a:p>
          <a:p>
            <a:pPr marL="274320" marR="0" lvl="0" indent="-274320" algn="just" defTabSz="914400" rtl="1" eaLnBrk="1" fontAlgn="auto" latinLnBrk="0" hangingPunct="1">
              <a:lnSpc>
                <a:spcPct val="100000"/>
              </a:lnSpc>
              <a:spcBef>
                <a:spcPts val="600"/>
              </a:spcBef>
              <a:spcAft>
                <a:spcPts val="0"/>
              </a:spcAft>
              <a:buClr>
                <a:srgbClr val="C00000"/>
              </a:buClr>
              <a:buSzPct val="90000"/>
              <a:buFont typeface="Wingdings" pitchFamily="2" charset="2"/>
              <a:buChar char="q"/>
              <a:tabLst/>
              <a:defRPr/>
            </a:pPr>
            <a:r>
              <a:rPr kumimoji="0" lang="ar-TN" sz="3600" b="1" i="0" u="none" strike="noStrike" kern="1200" cap="none" spc="0" normalizeH="0" baseline="0" noProof="0" dirty="0" smtClean="0">
                <a:ln>
                  <a:noFill/>
                </a:ln>
                <a:solidFill>
                  <a:srgbClr val="C00000"/>
                </a:solidFill>
                <a:effectLst/>
                <a:uLnTx/>
                <a:uFillTx/>
                <a:latin typeface="Sakkal Majalla" pitchFamily="2" charset="-78"/>
                <a:ea typeface="+mn-ea"/>
                <a:cs typeface="Sakkal Majalla" pitchFamily="2" charset="-78"/>
              </a:rPr>
              <a:t> </a:t>
            </a:r>
            <a:r>
              <a:rPr lang="ar-TN" sz="3600" b="1" dirty="0" smtClean="0">
                <a:solidFill>
                  <a:schemeClr val="bg1">
                    <a:lumMod val="85000"/>
                  </a:schemeClr>
                </a:solidFill>
                <a:latin typeface="Sakkal Majalla" pitchFamily="2" charset="-78"/>
                <a:cs typeface="Sakkal Majalla" pitchFamily="2" charset="-78"/>
              </a:rPr>
              <a:t>المحور الثّالث: برنامج التنمية الحضرية والحوكمة المحليّة: تقديم للبرنامج ولأهمّ نتائج الرّقابة الماليّة المجراة</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152BA2D0-8434-4EF5-BB14-3F1579B00E69}" type="slidenum">
              <a:rPr lang="fr-FR" smtClean="0"/>
              <a:pPr/>
              <a:t>22</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rmAutofit fontScale="90000"/>
          </a:bodyPr>
          <a:lstStyle/>
          <a:p>
            <a:pPr algn="ctr" rtl="1"/>
            <a:r>
              <a:rPr lang="ar-TN" sz="5400" b="1" dirty="0" smtClean="0">
                <a:latin typeface="Sakkal Majalla" pitchFamily="2" charset="-78"/>
                <a:cs typeface="Sakkal Majalla" pitchFamily="2" charset="-78"/>
              </a:rPr>
              <a:t>البلديّات في دستور الجمهوريّة التونسية</a:t>
            </a:r>
            <a:endParaRPr lang="fr-FR" b="1" dirty="0">
              <a:latin typeface="Sakkal Majalla" pitchFamily="2" charset="-78"/>
              <a:cs typeface="Sakkal Majalla" pitchFamily="2" charset="-78"/>
            </a:endParaRPr>
          </a:p>
        </p:txBody>
      </p:sp>
      <p:graphicFrame>
        <p:nvGraphicFramePr>
          <p:cNvPr id="6" name="Espace réservé du contenu 4"/>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152BA2D0-8434-4EF5-BB14-3F1579B00E69}" type="slidenum">
              <a:rPr lang="fr-FR" smtClean="0"/>
              <a:pPr/>
              <a:t>23</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rmAutofit/>
          </a:bodyPr>
          <a:lstStyle/>
          <a:p>
            <a:pPr algn="ctr" rtl="1"/>
            <a:r>
              <a:rPr lang="ar-TN" sz="5400" b="1" dirty="0" smtClean="0">
                <a:latin typeface="Sakkal Majalla" pitchFamily="2" charset="-78"/>
                <a:cs typeface="Sakkal Majalla" pitchFamily="2" charset="-78"/>
              </a:rPr>
              <a:t>... مجلّة الجماعات المحليّة</a:t>
            </a:r>
            <a:endParaRPr lang="fr-FR" b="1" dirty="0">
              <a:latin typeface="Sakkal Majalla" pitchFamily="2" charset="-78"/>
              <a:cs typeface="Sakkal Majalla" pitchFamily="2" charset="-78"/>
            </a:endParaRPr>
          </a:p>
        </p:txBody>
      </p:sp>
      <p:graphicFrame>
        <p:nvGraphicFramePr>
          <p:cNvPr id="8"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24</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rmAutofit/>
          </a:bodyPr>
          <a:lstStyle/>
          <a:p>
            <a:pPr algn="ctr" rtl="1"/>
            <a:r>
              <a:rPr lang="ar-TN" sz="5400" b="1" dirty="0" smtClean="0">
                <a:latin typeface="Sakkal Majalla" pitchFamily="2" charset="-78"/>
                <a:cs typeface="Sakkal Majalla" pitchFamily="2" charset="-78"/>
              </a:rPr>
              <a:t>القضاء المالي: اختصاصات جديدة</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285860"/>
          <a:ext cx="7543824" cy="5429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25</a:t>
            </a:fld>
            <a:endParaRPr lang="fr-FR"/>
          </a:p>
        </p:txBody>
      </p:sp>
      <p:sp>
        <p:nvSpPr>
          <p:cNvPr id="5" name="Titre 1"/>
          <p:cNvSpPr>
            <a:spLocks noGrp="1"/>
          </p:cNvSpPr>
          <p:nvPr>
            <p:ph type="title"/>
          </p:nvPr>
        </p:nvSpPr>
        <p:spPr>
          <a:xfrm>
            <a:off x="457200" y="274638"/>
            <a:ext cx="7467600" cy="868346"/>
          </a:xfrm>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rmAutofit fontScale="90000"/>
          </a:bodyPr>
          <a:lstStyle/>
          <a:p>
            <a:pPr algn="ctr" rtl="1"/>
            <a:r>
              <a:rPr lang="ar-TN" sz="5400" b="1" dirty="0" smtClean="0">
                <a:latin typeface="Sakkal Majalla" pitchFamily="2" charset="-78"/>
                <a:cs typeface="Sakkal Majalla" pitchFamily="2" charset="-78"/>
              </a:rPr>
              <a:t>القضاء المالي: اختصاصات جديدة</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428736"/>
          <a:ext cx="7467600"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26</a:t>
            </a:fld>
            <a:endParaRPr lang="fr-FR"/>
          </a:p>
        </p:txBody>
      </p:sp>
      <p:sp>
        <p:nvSpPr>
          <p:cNvPr id="5" name="Titre 1"/>
          <p:cNvSpPr>
            <a:spLocks noGrp="1"/>
          </p:cNvSpPr>
          <p:nvPr>
            <p:ph type="title"/>
          </p:nvPr>
        </p:nvSpPr>
        <p:spPr>
          <a:xfrm>
            <a:off x="428596" y="142852"/>
            <a:ext cx="7467600" cy="1082660"/>
          </a:xfrm>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النزاع التعاقدي: </a:t>
            </a:r>
            <a:r>
              <a:rPr lang="ar-TN" sz="3600" b="1" dirty="0" smtClean="0">
                <a:latin typeface="Sakkal Majalla" pitchFamily="2" charset="-78"/>
                <a:cs typeface="Sakkal Majalla" pitchFamily="2" charset="-78"/>
              </a:rPr>
              <a:t>اعتراض الوالي على عقود تفويض المرافق العامّة </a:t>
            </a:r>
            <a:r>
              <a:rPr lang="ar-TN" sz="1800" b="1" dirty="0" smtClean="0">
                <a:latin typeface="Sakkal Majalla" pitchFamily="2" charset="-78"/>
                <a:cs typeface="Sakkal Majalla" pitchFamily="2" charset="-78"/>
              </a:rPr>
              <a:t>(1/3)</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27</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النزاع التعاقدي: </a:t>
            </a:r>
            <a:r>
              <a:rPr lang="ar-TN" sz="3600" b="1" dirty="0" smtClean="0">
                <a:latin typeface="Sakkal Majalla" pitchFamily="2" charset="-78"/>
                <a:cs typeface="Sakkal Majalla" pitchFamily="2" charset="-78"/>
              </a:rPr>
              <a:t>اعتراض الوالي على عقود تفويض المرافق العامّة </a:t>
            </a:r>
            <a:r>
              <a:rPr lang="ar-TN" sz="1600" b="1" dirty="0" smtClean="0">
                <a:latin typeface="Sakkal Majalla" pitchFamily="2" charset="-78"/>
                <a:cs typeface="Sakkal Majalla" pitchFamily="2" charset="-78"/>
              </a:rPr>
              <a:t>(2/3)</a:t>
            </a:r>
            <a:endParaRPr lang="fr-FR" sz="1600" b="1" dirty="0">
              <a:latin typeface="Sakkal Majalla" pitchFamily="2" charset="-78"/>
              <a:cs typeface="Sakkal Majalla" pitchFamily="2" charset="-78"/>
            </a:endParaRPr>
          </a:p>
        </p:txBody>
      </p:sp>
      <p:sp>
        <p:nvSpPr>
          <p:cNvPr id="7" name="Rectangle à coins arrondis 6"/>
          <p:cNvSpPr/>
          <p:nvPr/>
        </p:nvSpPr>
        <p:spPr>
          <a:xfrm>
            <a:off x="6929454" y="2571744"/>
            <a:ext cx="785818" cy="3857652"/>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vert="vert" rtlCol="0" anchor="ctr"/>
          <a:lstStyle/>
          <a:p>
            <a:pPr algn="ctr"/>
            <a:r>
              <a:rPr lang="ar-TN" sz="2800" b="1" dirty="0" smtClean="0">
                <a:latin typeface="Sakkal Majalla" pitchFamily="2" charset="-78"/>
                <a:cs typeface="Sakkal Majalla" pitchFamily="2" charset="-78"/>
              </a:rPr>
              <a:t>إجراءات الفصل 94 من </a:t>
            </a:r>
            <a:r>
              <a:rPr lang="ar-TN" sz="2800" b="1" dirty="0" err="1" smtClean="0">
                <a:latin typeface="Sakkal Majalla" pitchFamily="2" charset="-78"/>
                <a:cs typeface="Sakkal Majalla" pitchFamily="2" charset="-78"/>
              </a:rPr>
              <a:t>م</a:t>
            </a:r>
            <a:r>
              <a:rPr lang="ar-TN" sz="2800" b="1" dirty="0" smtClean="0">
                <a:latin typeface="Sakkal Majalla" pitchFamily="2" charset="-78"/>
                <a:cs typeface="Sakkal Majalla" pitchFamily="2" charset="-78"/>
              </a:rPr>
              <a:t>.ج.م</a:t>
            </a:r>
            <a:endParaRPr lang="fr-FR" sz="2800" b="1" dirty="0">
              <a:latin typeface="Sakkal Majalla" pitchFamily="2" charset="-78"/>
              <a:cs typeface="Sakkal Majalla" pitchFamily="2" charset="-78"/>
            </a:endParaRPr>
          </a:p>
        </p:txBody>
      </p:sp>
      <p:sp>
        <p:nvSpPr>
          <p:cNvPr id="8" name="Rectangle à coins arrondis 7"/>
          <p:cNvSpPr/>
          <p:nvPr/>
        </p:nvSpPr>
        <p:spPr>
          <a:xfrm>
            <a:off x="785786" y="2571744"/>
            <a:ext cx="785818" cy="3857652"/>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vert="vert" rtlCol="0" anchor="ctr"/>
          <a:lstStyle/>
          <a:p>
            <a:pPr algn="ctr"/>
            <a:r>
              <a:rPr lang="ar-TN" sz="2400" b="1" dirty="0" smtClean="0">
                <a:latin typeface="Sakkal Majalla" pitchFamily="2" charset="-78"/>
                <a:cs typeface="Sakkal Majalla" pitchFamily="2" charset="-78"/>
              </a:rPr>
              <a:t>الفصول 108 و163 و174 و182 و197 من </a:t>
            </a:r>
            <a:r>
              <a:rPr lang="ar-TN" sz="2400" b="1" dirty="0" err="1" smtClean="0">
                <a:latin typeface="Sakkal Majalla" pitchFamily="2" charset="-78"/>
                <a:cs typeface="Sakkal Majalla" pitchFamily="2" charset="-78"/>
              </a:rPr>
              <a:t>م</a:t>
            </a:r>
            <a:r>
              <a:rPr lang="ar-TN" sz="2400" b="1" dirty="0" smtClean="0">
                <a:latin typeface="Sakkal Majalla" pitchFamily="2" charset="-78"/>
                <a:cs typeface="Sakkal Majalla" pitchFamily="2" charset="-78"/>
              </a:rPr>
              <a:t>.ج.م</a:t>
            </a:r>
            <a:endParaRPr lang="fr-FR" sz="24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152BA2D0-8434-4EF5-BB14-3F1579B00E69}" type="slidenum">
              <a:rPr lang="fr-FR" smtClean="0"/>
              <a:pPr/>
              <a:t>28</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النزاع التعاقدي: </a:t>
            </a:r>
            <a:r>
              <a:rPr lang="ar-TN" sz="3600" b="1" dirty="0" smtClean="0">
                <a:latin typeface="Sakkal Majalla" pitchFamily="2" charset="-78"/>
                <a:cs typeface="Sakkal Majalla" pitchFamily="2" charset="-78"/>
              </a:rPr>
              <a:t>اعتراض الوالي على عقود تفويض المرافق العامّة </a:t>
            </a:r>
            <a:r>
              <a:rPr lang="ar-TN" sz="1600" b="1" dirty="0" smtClean="0">
                <a:latin typeface="Sakkal Majalla" pitchFamily="2" charset="-78"/>
                <a:cs typeface="Sakkal Majalla" pitchFamily="2" charset="-78"/>
              </a:rPr>
              <a:t>(2/3)</a:t>
            </a:r>
            <a:endParaRPr lang="fr-FR" sz="1600" b="1" dirty="0">
              <a:latin typeface="Sakkal Majalla" pitchFamily="2" charset="-78"/>
              <a:cs typeface="Sakkal Majalla" pitchFamily="2" charset="-78"/>
            </a:endParaRPr>
          </a:p>
        </p:txBody>
      </p:sp>
      <p:sp>
        <p:nvSpPr>
          <p:cNvPr id="7" name="Espace réservé du contenu 6"/>
          <p:cNvSpPr>
            <a:spLocks noGrp="1"/>
          </p:cNvSpPr>
          <p:nvPr>
            <p:ph sz="quarter" idx="1"/>
          </p:nvPr>
        </p:nvSpPr>
        <p:spPr/>
        <p:txBody>
          <a:bodyPr>
            <a:normAutofit fontScale="92500" lnSpcReduction="10000"/>
          </a:bodyPr>
          <a:lstStyle/>
          <a:p>
            <a:pPr algn="just" rtl="1">
              <a:lnSpc>
                <a:spcPct val="150000"/>
              </a:lnSpc>
            </a:pPr>
            <a:r>
              <a:rPr lang="ar-TN" b="1" dirty="0" smtClean="0">
                <a:latin typeface="Sakkal Majalla" pitchFamily="2" charset="-78"/>
                <a:cs typeface="Sakkal Majalla" pitchFamily="2" charset="-78"/>
              </a:rPr>
              <a:t>لم يتمّ تحديد </a:t>
            </a:r>
            <a:r>
              <a:rPr lang="ar-TN" b="1" dirty="0" smtClean="0">
                <a:solidFill>
                  <a:srgbClr val="FF0000"/>
                </a:solidFill>
                <a:latin typeface="Sakkal Majalla" pitchFamily="2" charset="-78"/>
                <a:cs typeface="Sakkal Majalla" pitchFamily="2" charset="-78"/>
              </a:rPr>
              <a:t>أجل لإحالة عقود التفويض المطعون فيها إلى الوالي</a:t>
            </a:r>
            <a:r>
              <a:rPr lang="ar-TN" b="1" dirty="0" smtClean="0">
                <a:latin typeface="Sakkal Majalla" pitchFamily="2" charset="-78"/>
                <a:cs typeface="Sakkal Majalla" pitchFamily="2" charset="-78"/>
              </a:rPr>
              <a:t>.</a:t>
            </a:r>
          </a:p>
          <a:p>
            <a:pPr algn="just" rtl="1">
              <a:lnSpc>
                <a:spcPct val="150000"/>
              </a:lnSpc>
            </a:pPr>
            <a:r>
              <a:rPr lang="ar-TN" b="1" dirty="0" smtClean="0">
                <a:solidFill>
                  <a:srgbClr val="FF0000"/>
                </a:solidFill>
                <a:latin typeface="Sakkal Majalla" pitchFamily="2" charset="-78"/>
                <a:cs typeface="Sakkal Majalla" pitchFamily="2" charset="-78"/>
              </a:rPr>
              <a:t>القاعدة العامّة للإعلام </a:t>
            </a:r>
            <a:r>
              <a:rPr lang="ar-TN" b="1" dirty="0" smtClean="0">
                <a:latin typeface="Sakkal Majalla" pitchFamily="2" charset="-78"/>
                <a:cs typeface="Sakkal Majalla" pitchFamily="2" charset="-78"/>
              </a:rPr>
              <a:t>المنصوص عليها </a:t>
            </a:r>
            <a:r>
              <a:rPr lang="ar-TN" b="1" dirty="0" smtClean="0">
                <a:solidFill>
                  <a:srgbClr val="FF0000"/>
                </a:solidFill>
                <a:latin typeface="Sakkal Majalla" pitchFamily="2" charset="-78"/>
                <a:cs typeface="Sakkal Majalla" pitchFamily="2" charset="-78"/>
              </a:rPr>
              <a:t>بالفصل 276 </a:t>
            </a:r>
            <a:r>
              <a:rPr lang="ar-TN" b="1" dirty="0" err="1" smtClean="0">
                <a:solidFill>
                  <a:srgbClr val="FF0000"/>
                </a:solidFill>
                <a:latin typeface="Sakkal Majalla" pitchFamily="2" charset="-78"/>
                <a:cs typeface="Sakkal Majalla" pitchFamily="2" charset="-78"/>
              </a:rPr>
              <a:t>م</a:t>
            </a:r>
            <a:r>
              <a:rPr lang="ar-TN" b="1" dirty="0" smtClean="0">
                <a:solidFill>
                  <a:srgbClr val="FF0000"/>
                </a:solidFill>
                <a:latin typeface="Sakkal Majalla" pitchFamily="2" charset="-78"/>
                <a:cs typeface="Sakkal Majalla" pitchFamily="2" charset="-78"/>
              </a:rPr>
              <a:t>.ج.م </a:t>
            </a:r>
            <a:r>
              <a:rPr lang="ar-TN" b="1" dirty="0" smtClean="0">
                <a:latin typeface="Sakkal Majalla" pitchFamily="2" charset="-78"/>
                <a:cs typeface="Sakkal Majalla" pitchFamily="2" charset="-78"/>
              </a:rPr>
              <a:t>(10 أيّام من تاريخ اتّخاذ القرارات ذات الانعكاسات الماليّة ومن تاريخ إبرام العقود) </a:t>
            </a:r>
            <a:r>
              <a:rPr lang="ar-TN" b="1" dirty="0" smtClean="0">
                <a:solidFill>
                  <a:srgbClr val="FF0000"/>
                </a:solidFill>
                <a:latin typeface="Sakkal Majalla" pitchFamily="2" charset="-78"/>
                <a:cs typeface="Sakkal Majalla" pitchFamily="2" charset="-78"/>
              </a:rPr>
              <a:t>تعلّقت بأمين المال الجهوي ولم تشمل الوالي</a:t>
            </a:r>
            <a:r>
              <a:rPr lang="ar-TN" b="1" dirty="0" smtClean="0">
                <a:latin typeface="Sakkal Majalla" pitchFamily="2" charset="-78"/>
                <a:cs typeface="Sakkal Majalla" pitchFamily="2" charset="-78"/>
              </a:rPr>
              <a:t>.</a:t>
            </a:r>
          </a:p>
          <a:p>
            <a:pPr algn="just" rtl="1">
              <a:lnSpc>
                <a:spcPct val="150000"/>
              </a:lnSpc>
            </a:pPr>
            <a:r>
              <a:rPr lang="ar-TN" b="1" dirty="0" smtClean="0">
                <a:latin typeface="Sakkal Majalla" pitchFamily="2" charset="-78"/>
                <a:cs typeface="Sakkal Majalla" pitchFamily="2" charset="-78"/>
              </a:rPr>
              <a:t>عدم تعرّض المجلّة وكذلك مشروع القانون الأساسي عدد 41 لسنة 2019 للإجراءات المتبّعة في الطّورين الابتدائي والاستئنافي (التحقيق والمرافعة والمفاوضة والتصريح بالحكم...).</a:t>
            </a:r>
          </a:p>
          <a:p>
            <a:pPr algn="just" rtl="1">
              <a:lnSpc>
                <a:spcPct val="150000"/>
              </a:lnSpc>
            </a:pPr>
            <a:endParaRPr lang="ar-TN" b="1" dirty="0" smtClean="0">
              <a:latin typeface="Sakkal Majalla" pitchFamily="2" charset="-78"/>
              <a:cs typeface="Sakkal Majalla" pitchFamily="2" charset="-78"/>
            </a:endParaRPr>
          </a:p>
          <a:p>
            <a:pPr algn="just" rtl="1">
              <a:lnSpc>
                <a:spcPct val="150000"/>
              </a:lnSpc>
              <a:buNone/>
            </a:pPr>
            <a:r>
              <a:rPr lang="ar-TN" b="1" dirty="0" smtClean="0">
                <a:latin typeface="Sakkal Majalla" pitchFamily="2" charset="-78"/>
                <a:cs typeface="Sakkal Majalla" pitchFamily="2" charset="-78"/>
              </a:rPr>
              <a:t> </a:t>
            </a:r>
            <a:endParaRPr lang="fr-FR" b="1" dirty="0">
              <a:latin typeface="Sakkal Majalla" pitchFamily="2" charset="-78"/>
              <a:cs typeface="Sakkal Majalla" pitchFamily="2" charset="-78"/>
            </a:endParaRPr>
          </a:p>
        </p:txBody>
      </p:sp>
      <p:pic>
        <p:nvPicPr>
          <p:cNvPr id="8" name="Picture 2" descr="C:\Users\PC-Mouna\Desktop\EXCLAMAAAAAATION-ET-INTERROGATION-COMIQUES.JPG"/>
          <p:cNvPicPr>
            <a:picLocks noChangeAspect="1" noChangeArrowheads="1"/>
          </p:cNvPicPr>
          <p:nvPr/>
        </p:nvPicPr>
        <p:blipFill>
          <a:blip r:embed="rId2"/>
          <a:srcRect/>
          <a:stretch>
            <a:fillRect/>
          </a:stretch>
        </p:blipFill>
        <p:spPr bwMode="auto">
          <a:xfrm>
            <a:off x="4000496" y="5000636"/>
            <a:ext cx="1428760" cy="134938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500034" y="2500306"/>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29</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النزاع التعاقدي: </a:t>
            </a:r>
            <a:r>
              <a:rPr lang="ar-TN" sz="3600" b="1" dirty="0" smtClean="0">
                <a:latin typeface="Sakkal Majalla" pitchFamily="2" charset="-78"/>
                <a:cs typeface="Sakkal Majalla" pitchFamily="2" charset="-78"/>
              </a:rPr>
              <a:t>اعتراض الوالي أو أمين المال الجهوي على  عقود المساعدات غير المباشرة</a:t>
            </a:r>
            <a:endParaRPr lang="fr-FR" sz="1600" b="1" dirty="0">
              <a:latin typeface="Sakkal Majalla" pitchFamily="2" charset="-78"/>
              <a:cs typeface="Sakkal Majalla" pitchFamily="2" charset="-78"/>
            </a:endParaRPr>
          </a:p>
        </p:txBody>
      </p:sp>
      <p:sp>
        <p:nvSpPr>
          <p:cNvPr id="7" name="Pensées 6"/>
          <p:cNvSpPr/>
          <p:nvPr/>
        </p:nvSpPr>
        <p:spPr>
          <a:xfrm>
            <a:off x="285720" y="2000240"/>
            <a:ext cx="4143404" cy="1143008"/>
          </a:xfrm>
          <a:prstGeom prst="cloudCallou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عقود تسويغ أو تفويت في أملاك عقارية بأسعار تفاضليّة (الفصل 108)</a:t>
            </a:r>
            <a:endParaRPr lang="fr-FR" b="1" dirty="0">
              <a:latin typeface="Sakkal Majalla" pitchFamily="2" charset="-78"/>
              <a:cs typeface="Sakkal Majalla" pitchFamily="2" charset="-78"/>
            </a:endParaRPr>
          </a:p>
        </p:txBody>
      </p:sp>
      <p:sp>
        <p:nvSpPr>
          <p:cNvPr id="8" name="Pensées 7"/>
          <p:cNvSpPr/>
          <p:nvPr/>
        </p:nvSpPr>
        <p:spPr>
          <a:xfrm>
            <a:off x="4214810" y="1928802"/>
            <a:ext cx="4143404" cy="1143008"/>
          </a:xfrm>
          <a:prstGeom prst="cloudCallou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تنمية أنشطة اقتصادية ذات قدرة تشغيلية أو ذات قيمة مضافة مرتفعة</a:t>
            </a:r>
            <a:endParaRPr lang="fr-FR" b="1" dirty="0">
              <a:latin typeface="Sakkal Majalla" pitchFamily="2" charset="-78"/>
              <a:cs typeface="Sakkal Majalla" pitchFamily="2" charset="-78"/>
            </a:endParaRPr>
          </a:p>
        </p:txBody>
      </p:sp>
      <p:sp>
        <p:nvSpPr>
          <p:cNvPr id="9" name="Flèche gauche 8"/>
          <p:cNvSpPr/>
          <p:nvPr/>
        </p:nvSpPr>
        <p:spPr>
          <a:xfrm rot="19551616">
            <a:off x="6776466" y="3220568"/>
            <a:ext cx="1978540" cy="571504"/>
          </a:xfrm>
          <a:prstGeom prst="leftArrow">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1600" b="1" dirty="0" smtClean="0">
                <a:latin typeface="Sakkal Majalla" pitchFamily="2" charset="-78"/>
                <a:cs typeface="Sakkal Majalla" pitchFamily="2" charset="-78"/>
              </a:rPr>
              <a:t>لم يتم تحديد أجل للإحالة</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30</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النزاع التعاقدي: </a:t>
            </a:r>
            <a:r>
              <a:rPr lang="ar-TN" sz="3600" b="1" dirty="0" smtClean="0">
                <a:latin typeface="Sakkal Majalla" pitchFamily="2" charset="-78"/>
                <a:cs typeface="Sakkal Majalla" pitchFamily="2" charset="-78"/>
              </a:rPr>
              <a:t>اعتراض الوالي أو أمين المال الجهوي على  عقود الصّفقات</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31</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الإعداد والتنفيذ والختم</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32</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اعتراض الوالي على الميزانية المصادق عليها </a:t>
            </a:r>
            <a:r>
              <a:rPr lang="ar-TN" sz="1600" b="1" dirty="0" smtClean="0">
                <a:latin typeface="Sakkal Majalla" pitchFamily="2" charset="-78"/>
                <a:cs typeface="Sakkal Majalla" pitchFamily="2" charset="-78"/>
              </a:rPr>
              <a:t>(</a:t>
            </a:r>
            <a:r>
              <a:rPr lang="fr-FR" sz="1600" b="1" dirty="0" smtClean="0">
                <a:latin typeface="Sakkal Majalla" pitchFamily="2" charset="-78"/>
                <a:cs typeface="Sakkal Majalla" pitchFamily="2" charset="-78"/>
              </a:rPr>
              <a:t>3</a:t>
            </a:r>
            <a:r>
              <a:rPr lang="ar-TN" sz="1600" b="1" dirty="0" smtClean="0">
                <a:latin typeface="Sakkal Majalla" pitchFamily="2" charset="-78"/>
                <a:cs typeface="Sakkal Majalla" pitchFamily="2" charset="-78"/>
              </a:rPr>
              <a:t>/1)</a:t>
            </a:r>
            <a:endParaRPr lang="fr-FR" sz="1600" b="1" dirty="0">
              <a:latin typeface="Sakkal Majalla" pitchFamily="2" charset="-78"/>
              <a:cs typeface="Sakkal Majalla" pitchFamily="2" charset="-78"/>
            </a:endParaRPr>
          </a:p>
        </p:txBody>
      </p:sp>
      <p:sp>
        <p:nvSpPr>
          <p:cNvPr id="8" name="Rectangle 7"/>
          <p:cNvSpPr/>
          <p:nvPr/>
        </p:nvSpPr>
        <p:spPr>
          <a:xfrm>
            <a:off x="1857356" y="1714488"/>
            <a:ext cx="4857784" cy="642942"/>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إحالة الميزانية </a:t>
            </a:r>
            <a:r>
              <a:rPr lang="ar-TN" sz="2000" b="1" dirty="0" smtClean="0">
                <a:solidFill>
                  <a:srgbClr val="FF0000"/>
                </a:solidFill>
                <a:latin typeface="Sakkal Majalla" pitchFamily="2" charset="-78"/>
                <a:cs typeface="Sakkal Majalla" pitchFamily="2" charset="-78"/>
              </a:rPr>
              <a:t>في أجل 5 أيّام </a:t>
            </a:r>
            <a:r>
              <a:rPr lang="ar-TN" sz="2000" b="1" dirty="0" smtClean="0">
                <a:latin typeface="Sakkal Majalla" pitchFamily="2" charset="-78"/>
                <a:cs typeface="Sakkal Majalla" pitchFamily="2" charset="-78"/>
              </a:rPr>
              <a:t>من تاريخ مصادقة المجلس البلدي</a:t>
            </a:r>
            <a:endParaRPr lang="fr-FR" sz="2000" b="1" dirty="0">
              <a:latin typeface="Sakkal Majalla" pitchFamily="2" charset="-78"/>
              <a:cs typeface="Sakkal Majalla" pitchFamily="2" charset="-78"/>
            </a:endParaRPr>
          </a:p>
        </p:txBody>
      </p:sp>
      <p:sp>
        <p:nvSpPr>
          <p:cNvPr id="9" name="Flèche droite 8"/>
          <p:cNvSpPr/>
          <p:nvPr/>
        </p:nvSpPr>
        <p:spPr>
          <a:xfrm rot="2782193">
            <a:off x="5278308" y="2455936"/>
            <a:ext cx="425171" cy="357190"/>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Flèche droite 11"/>
          <p:cNvSpPr/>
          <p:nvPr/>
        </p:nvSpPr>
        <p:spPr>
          <a:xfrm rot="7899396">
            <a:off x="3066076" y="2448432"/>
            <a:ext cx="403918" cy="357190"/>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3" name="Rectangle 12"/>
          <p:cNvSpPr/>
          <p:nvPr/>
        </p:nvSpPr>
        <p:spPr>
          <a:xfrm>
            <a:off x="5429256" y="2786058"/>
            <a:ext cx="1571636" cy="500066"/>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أمين المالي الجهوي</a:t>
            </a:r>
            <a:endParaRPr lang="fr-FR" sz="2000" b="1" dirty="0">
              <a:latin typeface="Sakkal Majalla" pitchFamily="2" charset="-78"/>
              <a:cs typeface="Sakkal Majalla" pitchFamily="2" charset="-78"/>
            </a:endParaRPr>
          </a:p>
        </p:txBody>
      </p:sp>
      <p:sp>
        <p:nvSpPr>
          <p:cNvPr id="15" name="Rectangle 14"/>
          <p:cNvSpPr/>
          <p:nvPr/>
        </p:nvSpPr>
        <p:spPr>
          <a:xfrm>
            <a:off x="1857356" y="2786058"/>
            <a:ext cx="1571636" cy="500066"/>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الوالي</a:t>
            </a:r>
            <a:endParaRPr lang="fr-FR" sz="2000" b="1" dirty="0">
              <a:latin typeface="Sakkal Majalla" pitchFamily="2" charset="-78"/>
              <a:cs typeface="Sakkal Majalla" pitchFamily="2" charset="-78"/>
            </a:endParaRPr>
          </a:p>
        </p:txBody>
      </p:sp>
      <p:sp>
        <p:nvSpPr>
          <p:cNvPr id="16" name="Flèche droite 15"/>
          <p:cNvSpPr/>
          <p:nvPr/>
        </p:nvSpPr>
        <p:spPr>
          <a:xfrm rot="5400000">
            <a:off x="5965041" y="3393281"/>
            <a:ext cx="428628" cy="357190"/>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7" name="Rectangle 16"/>
          <p:cNvSpPr/>
          <p:nvPr/>
        </p:nvSpPr>
        <p:spPr>
          <a:xfrm>
            <a:off x="5357818" y="3786190"/>
            <a:ext cx="1928826" cy="571504"/>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طلب تفسيرات ووثائق تتعلّق بالميزانية</a:t>
            </a:r>
            <a:endParaRPr lang="fr-FR" b="1" dirty="0">
              <a:latin typeface="Sakkal Majalla" pitchFamily="2" charset="-78"/>
              <a:cs typeface="Sakkal Majalla" pitchFamily="2" charset="-78"/>
            </a:endParaRPr>
          </a:p>
        </p:txBody>
      </p:sp>
      <p:sp>
        <p:nvSpPr>
          <p:cNvPr id="18" name="Rectangle 17"/>
          <p:cNvSpPr/>
          <p:nvPr/>
        </p:nvSpPr>
        <p:spPr>
          <a:xfrm>
            <a:off x="3500430" y="3714752"/>
            <a:ext cx="914400" cy="571504"/>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عدم توازن الميزانية</a:t>
            </a:r>
            <a:endParaRPr lang="fr-FR" b="1" dirty="0">
              <a:latin typeface="Sakkal Majalla" pitchFamily="2" charset="-78"/>
              <a:cs typeface="Sakkal Majalla" pitchFamily="2" charset="-78"/>
            </a:endParaRPr>
          </a:p>
        </p:txBody>
      </p:sp>
      <p:sp>
        <p:nvSpPr>
          <p:cNvPr id="19" name="Flèche droite 18"/>
          <p:cNvSpPr/>
          <p:nvPr/>
        </p:nvSpPr>
        <p:spPr>
          <a:xfrm rot="5400000">
            <a:off x="2439722" y="3418138"/>
            <a:ext cx="406904" cy="285752"/>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0" name="Flèche droite 19"/>
          <p:cNvSpPr/>
          <p:nvPr/>
        </p:nvSpPr>
        <p:spPr>
          <a:xfrm rot="7147365">
            <a:off x="1591982" y="3390514"/>
            <a:ext cx="406904" cy="285752"/>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1" name="Flèche droite 20"/>
          <p:cNvSpPr/>
          <p:nvPr/>
        </p:nvSpPr>
        <p:spPr>
          <a:xfrm rot="2748684">
            <a:off x="3326924" y="3388721"/>
            <a:ext cx="406904" cy="285752"/>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2" name="Rectangle 21"/>
          <p:cNvSpPr/>
          <p:nvPr/>
        </p:nvSpPr>
        <p:spPr>
          <a:xfrm>
            <a:off x="2143108" y="3786190"/>
            <a:ext cx="1271590" cy="571504"/>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عدم إدراج نفقات وجوبيّة</a:t>
            </a:r>
            <a:endParaRPr lang="fr-FR" b="1" dirty="0">
              <a:latin typeface="Sakkal Majalla" pitchFamily="2" charset="-78"/>
              <a:cs typeface="Sakkal Majalla" pitchFamily="2" charset="-78"/>
            </a:endParaRPr>
          </a:p>
        </p:txBody>
      </p:sp>
      <p:sp>
        <p:nvSpPr>
          <p:cNvPr id="23" name="Rectangle 22"/>
          <p:cNvSpPr/>
          <p:nvPr/>
        </p:nvSpPr>
        <p:spPr>
          <a:xfrm>
            <a:off x="428596" y="3714752"/>
            <a:ext cx="1628780" cy="571504"/>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رصد مبالغ غير كافية لذات النفقات</a:t>
            </a:r>
            <a:endParaRPr lang="fr-FR" b="1" dirty="0">
              <a:latin typeface="Sakkal Majalla" pitchFamily="2" charset="-78"/>
              <a:cs typeface="Sakkal Majalla" pitchFamily="2" charset="-78"/>
            </a:endParaRPr>
          </a:p>
        </p:txBody>
      </p:sp>
      <p:sp>
        <p:nvSpPr>
          <p:cNvPr id="26" name="Ellipse 25"/>
          <p:cNvSpPr/>
          <p:nvPr/>
        </p:nvSpPr>
        <p:spPr>
          <a:xfrm>
            <a:off x="500034" y="4429132"/>
            <a:ext cx="3929090" cy="428628"/>
          </a:xfrm>
          <a:prstGeom prst="ellipse">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400" b="1" dirty="0" smtClean="0">
                <a:latin typeface="Sakkal Majalla" pitchFamily="2" charset="-78"/>
                <a:cs typeface="Sakkal Majalla" pitchFamily="2" charset="-78"/>
              </a:rPr>
              <a:t> 10 أيّام </a:t>
            </a:r>
            <a:r>
              <a:rPr lang="ar-TN" b="1" dirty="0" smtClean="0">
                <a:latin typeface="Sakkal Majalla" pitchFamily="2" charset="-78"/>
                <a:cs typeface="Sakkal Majalla" pitchFamily="2" charset="-78"/>
              </a:rPr>
              <a:t>من تاريخ إعلامه بالميزانية </a:t>
            </a:r>
            <a:endParaRPr lang="fr-FR" b="1" dirty="0">
              <a:latin typeface="Sakkal Majalla" pitchFamily="2" charset="-78"/>
              <a:cs typeface="Sakkal Majalla" pitchFamily="2" charset="-78"/>
            </a:endParaRPr>
          </a:p>
        </p:txBody>
      </p:sp>
      <p:sp>
        <p:nvSpPr>
          <p:cNvPr id="27" name="Flèche vers le bas 26"/>
          <p:cNvSpPr/>
          <p:nvPr/>
        </p:nvSpPr>
        <p:spPr>
          <a:xfrm>
            <a:off x="2428860" y="4929198"/>
            <a:ext cx="285752" cy="285752"/>
          </a:xfrm>
          <a:prstGeom prst="down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8" name="Rectangle à coins arrondis 27"/>
          <p:cNvSpPr/>
          <p:nvPr/>
        </p:nvSpPr>
        <p:spPr>
          <a:xfrm>
            <a:off x="500034" y="5286388"/>
            <a:ext cx="4286280" cy="428628"/>
          </a:xfrm>
          <a:prstGeom prst="round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الاعتراض لدى هيئة محكمة المحاسبات المختصّة ترابيّا</a:t>
            </a:r>
            <a:endParaRPr lang="fr-FR" sz="2000" b="1" dirty="0">
              <a:latin typeface="Sakkal Majalla" pitchFamily="2" charset="-78"/>
              <a:cs typeface="Sakkal Majalla" pitchFamily="2" charset="-78"/>
            </a:endParaRPr>
          </a:p>
        </p:txBody>
      </p:sp>
      <p:sp>
        <p:nvSpPr>
          <p:cNvPr id="29" name="Rectangle à coins arrondis 28"/>
          <p:cNvSpPr/>
          <p:nvPr/>
        </p:nvSpPr>
        <p:spPr>
          <a:xfrm rot="19920806">
            <a:off x="5181631" y="5407039"/>
            <a:ext cx="2214578" cy="714380"/>
          </a:xfrm>
          <a:prstGeom prst="round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الفصل 174 من </a:t>
            </a:r>
            <a:r>
              <a:rPr lang="ar-TN" sz="2000" b="1" dirty="0" err="1" smtClean="0">
                <a:latin typeface="Sakkal Majalla" pitchFamily="2" charset="-78"/>
                <a:cs typeface="Sakkal Majalla" pitchFamily="2" charset="-78"/>
              </a:rPr>
              <a:t>م</a:t>
            </a:r>
            <a:r>
              <a:rPr lang="ar-TN" sz="2000" b="1" dirty="0" smtClean="0">
                <a:latin typeface="Sakkal Majalla" pitchFamily="2" charset="-78"/>
                <a:cs typeface="Sakkal Majalla" pitchFamily="2" charset="-78"/>
              </a:rPr>
              <a:t>.ج.م</a:t>
            </a:r>
            <a:endParaRPr lang="fr-FR" sz="2000" b="1" dirty="0">
              <a:latin typeface="Sakkal Majalla" pitchFamily="2" charset="-78"/>
              <a:cs typeface="Sakkal Majalla" pitchFamily="2" charset="-78"/>
            </a:endParaRPr>
          </a:p>
        </p:txBody>
      </p:sp>
      <p:sp>
        <p:nvSpPr>
          <p:cNvPr id="30" name="Flèche droite 29"/>
          <p:cNvSpPr/>
          <p:nvPr/>
        </p:nvSpPr>
        <p:spPr>
          <a:xfrm rot="5400000">
            <a:off x="2428860" y="5786454"/>
            <a:ext cx="285752" cy="285752"/>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2" name="Rectangle à coins arrondis 31"/>
          <p:cNvSpPr/>
          <p:nvPr/>
        </p:nvSpPr>
        <p:spPr>
          <a:xfrm>
            <a:off x="1071538" y="6143644"/>
            <a:ext cx="3000396" cy="428628"/>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يوقف الاعتراض تنفيذ الميزانية</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pPr>
              <a:buNone/>
            </a:pPr>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33</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اعتراض الوالي على الميزانية المصادق عليها </a:t>
            </a:r>
            <a:r>
              <a:rPr lang="ar-TN" sz="1600" b="1" dirty="0" smtClean="0">
                <a:latin typeface="Sakkal Majalla" pitchFamily="2" charset="-78"/>
                <a:cs typeface="Sakkal Majalla" pitchFamily="2" charset="-78"/>
              </a:rPr>
              <a:t>(2/</a:t>
            </a:r>
            <a:r>
              <a:rPr lang="fr-FR" sz="1600" b="1" dirty="0" smtClean="0">
                <a:latin typeface="Sakkal Majalla" pitchFamily="2" charset="-78"/>
                <a:cs typeface="Sakkal Majalla" pitchFamily="2" charset="-78"/>
              </a:rPr>
              <a:t>3</a:t>
            </a:r>
            <a:r>
              <a:rPr lang="ar-TN" sz="1600" b="1" dirty="0" smtClean="0">
                <a:latin typeface="Sakkal Majalla" pitchFamily="2" charset="-78"/>
                <a:cs typeface="Sakkal Majalla" pitchFamily="2" charset="-78"/>
              </a:rPr>
              <a:t>)</a:t>
            </a:r>
            <a:endParaRPr lang="fr-FR" sz="1600" b="1" dirty="0">
              <a:latin typeface="Sakkal Majalla" pitchFamily="2" charset="-78"/>
              <a:cs typeface="Sakkal Majalla" pitchFamily="2" charset="-78"/>
            </a:endParaRPr>
          </a:p>
        </p:txBody>
      </p:sp>
      <p:sp>
        <p:nvSpPr>
          <p:cNvPr id="6" name="Rectangle 5"/>
          <p:cNvSpPr/>
          <p:nvPr/>
        </p:nvSpPr>
        <p:spPr>
          <a:xfrm>
            <a:off x="1928794" y="1785926"/>
            <a:ext cx="4500594" cy="500066"/>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تعهّد هيئة محكمة المحاسبات المختصّة ترابيّا بالاعتراض</a:t>
            </a:r>
            <a:endParaRPr lang="fr-FR" sz="2000" b="1" dirty="0">
              <a:latin typeface="Sakkal Majalla" pitchFamily="2" charset="-78"/>
              <a:cs typeface="Sakkal Majalla" pitchFamily="2" charset="-78"/>
            </a:endParaRPr>
          </a:p>
        </p:txBody>
      </p:sp>
      <p:sp>
        <p:nvSpPr>
          <p:cNvPr id="7" name="Flèche droite 6"/>
          <p:cNvSpPr/>
          <p:nvPr/>
        </p:nvSpPr>
        <p:spPr>
          <a:xfrm rot="3231724">
            <a:off x="5424652" y="2784877"/>
            <a:ext cx="335466" cy="328218"/>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Flèche droite 7"/>
          <p:cNvSpPr/>
          <p:nvPr/>
        </p:nvSpPr>
        <p:spPr>
          <a:xfrm rot="7485159">
            <a:off x="2556692" y="2859123"/>
            <a:ext cx="343859" cy="317220"/>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Rectangle 8"/>
          <p:cNvSpPr/>
          <p:nvPr/>
        </p:nvSpPr>
        <p:spPr>
          <a:xfrm>
            <a:off x="4714876" y="3214686"/>
            <a:ext cx="2643206" cy="91440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الإذن بإجراء التّصحيح اللاّزم بالميزانية المصادق عليها بناء على اقتراح ممثّل السلطة المركزية</a:t>
            </a:r>
            <a:endParaRPr lang="fr-FR" b="1" dirty="0">
              <a:latin typeface="Sakkal Majalla" pitchFamily="2" charset="-78"/>
              <a:cs typeface="Sakkal Majalla" pitchFamily="2" charset="-78"/>
            </a:endParaRPr>
          </a:p>
        </p:txBody>
      </p:sp>
      <p:sp>
        <p:nvSpPr>
          <p:cNvPr id="10" name="Rectangle 9"/>
          <p:cNvSpPr/>
          <p:nvPr/>
        </p:nvSpPr>
        <p:spPr>
          <a:xfrm>
            <a:off x="1285852" y="3214686"/>
            <a:ext cx="2643206" cy="91440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إقرار العمل بالميزانية المصادق عليها من قبل المجلس البلدي</a:t>
            </a:r>
            <a:endParaRPr lang="fr-FR" b="1" dirty="0">
              <a:latin typeface="Sakkal Majalla" pitchFamily="2" charset="-78"/>
              <a:cs typeface="Sakkal Majalla" pitchFamily="2" charset="-78"/>
            </a:endParaRPr>
          </a:p>
        </p:txBody>
      </p:sp>
      <p:sp>
        <p:nvSpPr>
          <p:cNvPr id="11" name="Ellipse 10"/>
          <p:cNvSpPr/>
          <p:nvPr/>
        </p:nvSpPr>
        <p:spPr>
          <a:xfrm>
            <a:off x="2714612" y="2357430"/>
            <a:ext cx="2786082" cy="642942"/>
          </a:xfrm>
          <a:prstGeom prst="ellipse">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أجل لا يتجاوز شهرا من تاريخ التعهّد </a:t>
            </a:r>
            <a:endParaRPr lang="fr-FR" b="1" dirty="0">
              <a:latin typeface="Sakkal Majalla" pitchFamily="2" charset="-78"/>
              <a:cs typeface="Sakkal Majalla" pitchFamily="2" charset="-78"/>
            </a:endParaRPr>
          </a:p>
        </p:txBody>
      </p:sp>
      <p:sp>
        <p:nvSpPr>
          <p:cNvPr id="12" name="Rectangle 11"/>
          <p:cNvSpPr/>
          <p:nvPr/>
        </p:nvSpPr>
        <p:spPr>
          <a:xfrm>
            <a:off x="2000232" y="4214818"/>
            <a:ext cx="4486300" cy="571504"/>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يستأنف الحكم أمام الهيئة القضائيّة المختصّة استئنافيّا في أجل أقصاه 10 أيّام من تاريخ صدوره</a:t>
            </a:r>
            <a:endParaRPr lang="fr-FR" b="1" dirty="0">
              <a:latin typeface="Sakkal Majalla" pitchFamily="2" charset="-78"/>
              <a:cs typeface="Sakkal Majalla" pitchFamily="2" charset="-78"/>
            </a:endParaRPr>
          </a:p>
        </p:txBody>
      </p:sp>
      <p:sp>
        <p:nvSpPr>
          <p:cNvPr id="13" name="Flèche droite 12"/>
          <p:cNvSpPr/>
          <p:nvPr/>
        </p:nvSpPr>
        <p:spPr>
          <a:xfrm rot="5400000">
            <a:off x="4135655" y="4794039"/>
            <a:ext cx="357190" cy="341756"/>
          </a:xfrm>
          <a:prstGeom prst="rightArrow">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Rectangle 13"/>
          <p:cNvSpPr/>
          <p:nvPr/>
        </p:nvSpPr>
        <p:spPr>
          <a:xfrm>
            <a:off x="2000232" y="5143512"/>
            <a:ext cx="4500594" cy="642942"/>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lvl="0" algn="ctr" rtl="1"/>
            <a:r>
              <a:rPr lang="ar-TN" sz="2000" b="1" dirty="0" smtClean="0">
                <a:latin typeface="Sakkal Majalla" pitchFamily="2" charset="-78"/>
                <a:cs typeface="Sakkal Majalla" pitchFamily="2" charset="-78"/>
              </a:rPr>
              <a:t>تصدر محكمة المحاسبات قرارها </a:t>
            </a:r>
            <a:r>
              <a:rPr lang="ar-TN" sz="2000" b="1" dirty="0" smtClean="0">
                <a:solidFill>
                  <a:srgbClr val="FF0000"/>
                </a:solidFill>
                <a:latin typeface="Sakkal Majalla" pitchFamily="2" charset="-78"/>
                <a:cs typeface="Sakkal Majalla" pitchFamily="2" charset="-78"/>
              </a:rPr>
              <a:t>في أجل شهر  ويكون باتّا وملزما لمختلف </a:t>
            </a:r>
            <a:r>
              <a:rPr lang="ar-TN" sz="2000" b="1" dirty="0" err="1" smtClean="0">
                <a:solidFill>
                  <a:srgbClr val="FF0000"/>
                </a:solidFill>
                <a:latin typeface="Sakkal Majalla" pitchFamily="2" charset="-78"/>
                <a:cs typeface="Sakkal Majalla" pitchFamily="2" charset="-78"/>
              </a:rPr>
              <a:t>السّلط</a:t>
            </a:r>
            <a:r>
              <a:rPr lang="ar-TN" sz="2000" b="1" dirty="0" smtClean="0">
                <a:solidFill>
                  <a:srgbClr val="FF0000"/>
                </a:solidFill>
                <a:latin typeface="Sakkal Majalla" pitchFamily="2" charset="-78"/>
                <a:cs typeface="Sakkal Majalla" pitchFamily="2" charset="-78"/>
              </a:rPr>
              <a:t> العمومية</a:t>
            </a:r>
            <a:endParaRPr lang="fr-FR" sz="2000" dirty="0">
              <a:solidFill>
                <a:srgbClr val="FF0000"/>
              </a:solidFill>
            </a:endParaRPr>
          </a:p>
        </p:txBody>
      </p:sp>
      <p:sp>
        <p:nvSpPr>
          <p:cNvPr id="15" name="Rectangle à coins arrondis 14"/>
          <p:cNvSpPr/>
          <p:nvPr/>
        </p:nvSpPr>
        <p:spPr>
          <a:xfrm rot="3217970">
            <a:off x="6581385" y="5452851"/>
            <a:ext cx="1485904" cy="500066"/>
          </a:xfrm>
          <a:prstGeom prst="round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الفصل 94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
        <p:nvSpPr>
          <p:cNvPr id="16" name="Rectangle à coins arrondis 15"/>
          <p:cNvSpPr/>
          <p:nvPr/>
        </p:nvSpPr>
        <p:spPr>
          <a:xfrm rot="18151490">
            <a:off x="506930" y="5374613"/>
            <a:ext cx="1500198" cy="500066"/>
          </a:xfrm>
          <a:prstGeom prst="round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الفصل 174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buNone/>
            </a:pPr>
            <a:endParaRPr lang="ar-TN" sz="3200" b="1" spc="50" dirty="0" smtClean="0">
              <a:ln w="11430">
                <a:solidFill>
                  <a:schemeClr val="tx1">
                    <a:lumMod val="95000"/>
                    <a:lumOff val="5000"/>
                  </a:schemeClr>
                </a:solidFill>
              </a:ln>
              <a:solidFill>
                <a:schemeClr val="tx1">
                  <a:lumMod val="95000"/>
                  <a:lumOff val="5000"/>
                </a:schemeClr>
              </a:solidFill>
              <a:effectLst>
                <a:outerShdw blurRad="76200" dist="50800" dir="5400000" algn="tl" rotWithShape="0">
                  <a:srgbClr val="000000">
                    <a:alpha val="65000"/>
                  </a:srgbClr>
                </a:outerShdw>
              </a:effectLst>
              <a:latin typeface="Sakkal Majalla" pitchFamily="2" charset="-78"/>
              <a:cs typeface="Sakkal Majalla" pitchFamily="2" charset="-78"/>
            </a:endParaRPr>
          </a:p>
          <a:p>
            <a:pPr algn="ctr" rtl="1">
              <a:buNone/>
            </a:pPr>
            <a:r>
              <a:rPr lang="ar-TN" sz="3200" b="1" spc="50" dirty="0" smtClean="0">
                <a:ln w="11430">
                  <a:solidFill>
                    <a:schemeClr val="tx1">
                      <a:lumMod val="95000"/>
                      <a:lumOff val="5000"/>
                    </a:schemeClr>
                  </a:solidFill>
                </a:ln>
                <a:solidFill>
                  <a:schemeClr val="tx1">
                    <a:lumMod val="95000"/>
                    <a:lumOff val="5000"/>
                  </a:schemeClr>
                </a:solidFill>
                <a:effectLst>
                  <a:outerShdw blurRad="76200" dist="50800" dir="5400000" algn="tl" rotWithShape="0">
                    <a:srgbClr val="000000">
                      <a:alpha val="65000"/>
                    </a:srgbClr>
                  </a:outerShdw>
                </a:effectLst>
                <a:latin typeface="Sakkal Majalla" pitchFamily="2" charset="-78"/>
                <a:cs typeface="Sakkal Majalla" pitchFamily="2" charset="-78"/>
              </a:rPr>
              <a:t>صدور أوّل ثلاثة أحكام ابتدائيّة في مادّة اعتراض الوالي على توازن الميزانيّة المصادق عليها من قبل المجلس البلدي بتاريخ 16 ديسمبر 2019 وتعلّقت </a:t>
            </a:r>
            <a:r>
              <a:rPr lang="ar-TN" sz="3200" b="1" spc="50" dirty="0" err="1" smtClean="0">
                <a:ln w="11430">
                  <a:solidFill>
                    <a:schemeClr val="tx1">
                      <a:lumMod val="95000"/>
                      <a:lumOff val="5000"/>
                    </a:schemeClr>
                  </a:solidFill>
                </a:ln>
                <a:solidFill>
                  <a:schemeClr val="tx1">
                    <a:lumMod val="95000"/>
                    <a:lumOff val="5000"/>
                  </a:schemeClr>
                </a:solidFill>
                <a:effectLst>
                  <a:outerShdw blurRad="76200" dist="50800" dir="5400000" algn="tl" rotWithShape="0">
                    <a:srgbClr val="000000">
                      <a:alpha val="65000"/>
                    </a:srgbClr>
                  </a:outerShdw>
                </a:effectLst>
                <a:latin typeface="Sakkal Majalla" pitchFamily="2" charset="-78"/>
                <a:cs typeface="Sakkal Majalla" pitchFamily="2" charset="-78"/>
              </a:rPr>
              <a:t>بـ</a:t>
            </a:r>
            <a:r>
              <a:rPr lang="ar-TN" sz="3200" b="1" spc="50" dirty="0" smtClean="0">
                <a:ln w="11430">
                  <a:solidFill>
                    <a:schemeClr val="tx1">
                      <a:lumMod val="95000"/>
                      <a:lumOff val="5000"/>
                    </a:schemeClr>
                  </a:solidFill>
                </a:ln>
                <a:solidFill>
                  <a:schemeClr val="tx1">
                    <a:lumMod val="95000"/>
                    <a:lumOff val="5000"/>
                  </a:schemeClr>
                </a:solidFill>
                <a:effectLst>
                  <a:outerShdw blurRad="76200" dist="50800" dir="5400000" algn="tl" rotWithShape="0">
                    <a:srgbClr val="000000">
                      <a:alpha val="65000"/>
                    </a:srgbClr>
                  </a:outerShdw>
                </a:effectLst>
                <a:latin typeface="Sakkal Majalla" pitchFamily="2" charset="-78"/>
                <a:cs typeface="Sakkal Majalla" pitchFamily="2" charset="-78"/>
              </a:rPr>
              <a:t>:</a:t>
            </a:r>
          </a:p>
          <a:p>
            <a:pPr algn="ctr" rtl="1">
              <a:buNone/>
            </a:pPr>
            <a:endParaRPr lang="ar-TN"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akkal Majalla" pitchFamily="2" charset="-78"/>
              <a:cs typeface="Sakkal Majalla" pitchFamily="2" charset="-78"/>
            </a:endParaRPr>
          </a:p>
          <a:p>
            <a:pPr algn="r" rtl="1"/>
            <a:r>
              <a:rPr lang="ar-TN" sz="2800" b="1" spc="50" dirty="0" smtClean="0">
                <a:ln w="11430"/>
                <a:solidFill>
                  <a:schemeClr val="accent1">
                    <a:lumMod val="75000"/>
                  </a:schemeClr>
                </a:solidFill>
                <a:effectLst>
                  <a:outerShdw blurRad="76200" dist="50800" dir="5400000" algn="tl" rotWithShape="0">
                    <a:srgbClr val="000000">
                      <a:alpha val="65000"/>
                    </a:srgbClr>
                  </a:outerShdw>
                </a:effectLst>
                <a:latin typeface="Sakkal Majalla" pitchFamily="2" charset="-78"/>
                <a:cs typeface="Sakkal Majalla" pitchFamily="2" charset="-78"/>
              </a:rPr>
              <a:t>بلديّة بئر علي بن خليفة</a:t>
            </a:r>
          </a:p>
          <a:p>
            <a:pPr algn="r" rtl="1"/>
            <a:r>
              <a:rPr lang="ar-TN" sz="2800" b="1" spc="50" dirty="0" smtClean="0">
                <a:ln w="11430"/>
                <a:solidFill>
                  <a:schemeClr val="accent1">
                    <a:lumMod val="75000"/>
                  </a:schemeClr>
                </a:solidFill>
                <a:effectLst>
                  <a:outerShdw blurRad="76200" dist="50800" dir="5400000" algn="tl" rotWithShape="0">
                    <a:srgbClr val="000000">
                      <a:alpha val="65000"/>
                    </a:srgbClr>
                  </a:outerShdw>
                </a:effectLst>
                <a:latin typeface="Sakkal Majalla" pitchFamily="2" charset="-78"/>
                <a:cs typeface="Sakkal Majalla" pitchFamily="2" charset="-78"/>
              </a:rPr>
              <a:t>بلديّة العامرة</a:t>
            </a:r>
          </a:p>
          <a:p>
            <a:pPr algn="r" rtl="1"/>
            <a:r>
              <a:rPr lang="ar-TN" sz="2800" b="1" spc="50" dirty="0" smtClean="0">
                <a:ln w="11430"/>
                <a:solidFill>
                  <a:schemeClr val="accent1">
                    <a:lumMod val="75000"/>
                  </a:schemeClr>
                </a:solidFill>
                <a:effectLst>
                  <a:outerShdw blurRad="76200" dist="50800" dir="5400000" algn="tl" rotWithShape="0">
                    <a:srgbClr val="000000">
                      <a:alpha val="65000"/>
                    </a:srgbClr>
                  </a:outerShdw>
                </a:effectLst>
                <a:latin typeface="Sakkal Majalla" pitchFamily="2" charset="-78"/>
                <a:cs typeface="Sakkal Majalla" pitchFamily="2" charset="-78"/>
              </a:rPr>
              <a:t>بلديّة الأعشاش بوجربوع العوادنة ماجل الدرج</a:t>
            </a:r>
          </a:p>
          <a:p>
            <a:pPr algn="r" rtl="1">
              <a:buNone/>
            </a:pP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34</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اعتراض الوالي على الميزانية المصادق عليها </a:t>
            </a:r>
            <a:r>
              <a:rPr lang="ar-TN" sz="1600" b="1" dirty="0" smtClean="0">
                <a:latin typeface="Sakkal Majalla" pitchFamily="2" charset="-78"/>
                <a:cs typeface="Sakkal Majalla" pitchFamily="2" charset="-78"/>
              </a:rPr>
              <a:t>(</a:t>
            </a:r>
            <a:r>
              <a:rPr lang="fr-FR" sz="1600" b="1" dirty="0" smtClean="0">
                <a:latin typeface="Sakkal Majalla" pitchFamily="2" charset="-78"/>
                <a:cs typeface="Sakkal Majalla" pitchFamily="2" charset="-78"/>
              </a:rPr>
              <a:t>3</a:t>
            </a:r>
            <a:r>
              <a:rPr lang="ar-TN" sz="1600" b="1" dirty="0" smtClean="0">
                <a:latin typeface="Sakkal Majalla" pitchFamily="2" charset="-78"/>
                <a:cs typeface="Sakkal Majalla" pitchFamily="2" charset="-78"/>
              </a:rPr>
              <a:t>/</a:t>
            </a:r>
            <a:r>
              <a:rPr lang="fr-FR" sz="1600" b="1" dirty="0" smtClean="0">
                <a:latin typeface="Sakkal Majalla" pitchFamily="2" charset="-78"/>
                <a:cs typeface="Sakkal Majalla" pitchFamily="2" charset="-78"/>
              </a:rPr>
              <a:t>3</a:t>
            </a:r>
            <a:r>
              <a:rPr lang="ar-TN" sz="1600" b="1" dirty="0" smtClean="0">
                <a:latin typeface="Sakkal Majalla" pitchFamily="2" charset="-78"/>
                <a:cs typeface="Sakkal Majalla" pitchFamily="2" charset="-78"/>
              </a:rPr>
              <a:t>)</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28596" y="1571612"/>
          <a:ext cx="7467600" cy="4159568"/>
        </p:xfrm>
        <a:graphic>
          <a:graphicData uri="http://schemas.openxmlformats.org/drawingml/2006/table">
            <a:tbl>
              <a:tblPr firstRow="1" bandRow="1">
                <a:tableStyleId>{5C22544A-7EE6-4342-B048-85BDC9FD1C3A}</a:tableStyleId>
              </a:tblPr>
              <a:tblGrid>
                <a:gridCol w="757214"/>
                <a:gridCol w="928694"/>
                <a:gridCol w="2214578"/>
                <a:gridCol w="2073594"/>
                <a:gridCol w="1493520"/>
              </a:tblGrid>
              <a:tr h="380048">
                <a:tc>
                  <a:txBody>
                    <a:bodyPr/>
                    <a:lstStyle/>
                    <a:p>
                      <a:pPr algn="ctr" rtl="1"/>
                      <a:r>
                        <a:rPr lang="ar-TN" sz="1800" dirty="0" smtClean="0">
                          <a:solidFill>
                            <a:schemeClr val="tx1"/>
                          </a:solidFill>
                          <a:latin typeface="Sakkal Majalla" pitchFamily="2" charset="-78"/>
                          <a:cs typeface="Sakkal Majalla" pitchFamily="2" charset="-78"/>
                        </a:rPr>
                        <a:t>الأجل</a:t>
                      </a:r>
                      <a:endParaRPr lang="fr-FR" sz="1800"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rtl="1"/>
                      <a:r>
                        <a:rPr lang="ar-TN" sz="1800" dirty="0" smtClean="0">
                          <a:solidFill>
                            <a:schemeClr val="tx1"/>
                          </a:solidFill>
                          <a:latin typeface="Sakkal Majalla" pitchFamily="2" charset="-78"/>
                          <a:cs typeface="Sakkal Majalla" pitchFamily="2" charset="-78"/>
                        </a:rPr>
                        <a:t>الإعلام</a:t>
                      </a:r>
                      <a:endParaRPr lang="fr-FR" sz="1800"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rtl="1"/>
                      <a:r>
                        <a:rPr lang="ar-TN" sz="1800" dirty="0" smtClean="0">
                          <a:solidFill>
                            <a:schemeClr val="tx1"/>
                          </a:solidFill>
                          <a:latin typeface="Sakkal Majalla" pitchFamily="2" charset="-78"/>
                          <a:cs typeface="Sakkal Majalla" pitchFamily="2" charset="-78"/>
                        </a:rPr>
                        <a:t>الإجراء</a:t>
                      </a:r>
                      <a:endParaRPr lang="fr-FR" sz="1800"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rtl="1"/>
                      <a:r>
                        <a:rPr lang="ar-TN" sz="1800" dirty="0" smtClean="0">
                          <a:solidFill>
                            <a:schemeClr val="tx1"/>
                          </a:solidFill>
                          <a:latin typeface="Sakkal Majalla" pitchFamily="2" charset="-78"/>
                          <a:cs typeface="Sakkal Majalla" pitchFamily="2" charset="-78"/>
                        </a:rPr>
                        <a:t>تحويل الاعتمادات</a:t>
                      </a:r>
                      <a:endParaRPr lang="fr-FR" sz="1800"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rtl="1"/>
                      <a:r>
                        <a:rPr lang="ar-TN" sz="1800" dirty="0" smtClean="0">
                          <a:solidFill>
                            <a:schemeClr val="tx1"/>
                          </a:solidFill>
                          <a:latin typeface="Sakkal Majalla" pitchFamily="2" charset="-78"/>
                          <a:cs typeface="Sakkal Majalla" pitchFamily="2" charset="-78"/>
                        </a:rPr>
                        <a:t>العنوان</a:t>
                      </a:r>
                      <a:endParaRPr lang="fr-FR" sz="1800"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r>
              <a:tr h="380048">
                <a:tc rowSpan="3">
                  <a:txBody>
                    <a:bodyPr/>
                    <a:lstStyle/>
                    <a:p>
                      <a:pPr algn="ctr" rtl="1"/>
                      <a:r>
                        <a:rPr lang="ar-TN" sz="1600" dirty="0" smtClean="0">
                          <a:latin typeface="Sakkal Majalla" pitchFamily="2" charset="-78"/>
                          <a:cs typeface="Sakkal Majalla" pitchFamily="2" charset="-78"/>
                        </a:rPr>
                        <a:t>حالا</a:t>
                      </a:r>
                      <a:endParaRPr lang="fr-FR" sz="1600" dirty="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ctr" rtl="1"/>
                      <a:r>
                        <a:rPr lang="ar-TN" sz="1600" dirty="0" smtClean="0">
                          <a:latin typeface="Sakkal Majalla" pitchFamily="2" charset="-78"/>
                          <a:cs typeface="Sakkal Majalla" pitchFamily="2" charset="-78"/>
                        </a:rPr>
                        <a:t>أمين المال الجهوي</a:t>
                      </a:r>
                      <a:endParaRPr lang="fr-FR" sz="1600" dirty="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2">
                  <a:txBody>
                    <a:bodyPr/>
                    <a:lstStyle/>
                    <a:p>
                      <a:pPr algn="ctr" rtl="1"/>
                      <a:r>
                        <a:rPr lang="ar-TN" sz="1600" dirty="0" smtClean="0">
                          <a:latin typeface="Sakkal Majalla" pitchFamily="2" charset="-78"/>
                          <a:cs typeface="Sakkal Majalla" pitchFamily="2" charset="-78"/>
                        </a:rPr>
                        <a:t>بقرار</a:t>
                      </a:r>
                      <a:r>
                        <a:rPr lang="ar-TN" sz="1600" baseline="0" dirty="0" smtClean="0">
                          <a:latin typeface="Sakkal Majalla" pitchFamily="2" charset="-78"/>
                          <a:cs typeface="Sakkal Majalla" pitchFamily="2" charset="-78"/>
                        </a:rPr>
                        <a:t> من رئيس البلديّة بناء على رأي رئيس اللّجنة المكلّفة بالشّؤون الماليّة والاقتصاديّة ومتابعة التصرّف</a:t>
                      </a:r>
                      <a:endParaRPr lang="fr-FR" sz="1600" dirty="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rtl="1"/>
                      <a:r>
                        <a:rPr lang="ar-TN" sz="1600" dirty="0" smtClean="0">
                          <a:latin typeface="Sakkal Majalla" pitchFamily="2" charset="-78"/>
                          <a:cs typeface="Sakkal Majalla" pitchFamily="2" charset="-78"/>
                        </a:rPr>
                        <a:t>من فقرة إلى فقرة</a:t>
                      </a:r>
                      <a:endParaRPr lang="fr-FR" sz="1600"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rowSpan="3">
                  <a:txBody>
                    <a:bodyPr/>
                    <a:lstStyle/>
                    <a:p>
                      <a:pPr algn="r" rtl="1"/>
                      <a:r>
                        <a:rPr lang="ar-TN" sz="1800" b="1" dirty="0" smtClean="0">
                          <a:latin typeface="Sakkal Majalla" pitchFamily="2" charset="-78"/>
                          <a:cs typeface="Sakkal Majalla" pitchFamily="2" charset="-78"/>
                        </a:rPr>
                        <a:t>العنوان الأوّل</a:t>
                      </a:r>
                      <a:endParaRPr lang="fr-FR" sz="1800"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380048">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r" rtl="1"/>
                      <a:endParaRPr lang="fr-FR" sz="1600" dirty="0">
                        <a:latin typeface="Sakkal Majalla" pitchFamily="2" charset="-78"/>
                        <a:cs typeface="Sakkal Majalla" pitchFamily="2" charset="-78"/>
                      </a:endParaRPr>
                    </a:p>
                  </a:txBody>
                  <a:tcPr/>
                </a:tc>
                <a:tc>
                  <a:txBody>
                    <a:bodyPr/>
                    <a:lstStyle/>
                    <a:p>
                      <a:pPr algn="ctr" rtl="1"/>
                      <a:r>
                        <a:rPr lang="ar-TN" sz="1600" dirty="0" smtClean="0">
                          <a:latin typeface="Sakkal Majalla" pitchFamily="2" charset="-78"/>
                          <a:cs typeface="Sakkal Majalla" pitchFamily="2" charset="-78"/>
                        </a:rPr>
                        <a:t>من فقرة فرعيّة إلى فقرة فرعية</a:t>
                      </a:r>
                      <a:endParaRPr lang="fr-FR" sz="1600"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pPr algn="r" rtl="1"/>
                      <a:endParaRPr lang="fr-FR" sz="1600" dirty="0">
                        <a:latin typeface="Sakkal Majalla" pitchFamily="2" charset="-78"/>
                        <a:cs typeface="Sakkal Majalla" pitchFamily="2" charset="-78"/>
                      </a:endParaRPr>
                    </a:p>
                  </a:txBody>
                  <a:tcPr/>
                </a:tc>
              </a:tr>
              <a:tr h="380048">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1600" dirty="0" smtClean="0">
                          <a:latin typeface="Sakkal Majalla" pitchFamily="2" charset="-78"/>
                          <a:cs typeface="Sakkal Majalla" pitchFamily="2" charset="-78"/>
                        </a:rPr>
                        <a:t>قرار من المجلس</a:t>
                      </a:r>
                      <a:r>
                        <a:rPr lang="ar-TN" sz="1600" baseline="0" dirty="0" smtClean="0">
                          <a:latin typeface="Sakkal Majalla" pitchFamily="2" charset="-78"/>
                          <a:cs typeface="Sakkal Majalla" pitchFamily="2" charset="-78"/>
                        </a:rPr>
                        <a:t> البلدي</a:t>
                      </a:r>
                      <a:endParaRPr lang="fr-FR" sz="1600" dirty="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rtl="1"/>
                      <a:r>
                        <a:rPr lang="ar-TN" sz="1600" dirty="0" smtClean="0">
                          <a:latin typeface="Sakkal Majalla" pitchFamily="2" charset="-78"/>
                          <a:cs typeface="Sakkal Majalla" pitchFamily="2" charset="-78"/>
                        </a:rPr>
                        <a:t>الاعتمادات</a:t>
                      </a:r>
                      <a:r>
                        <a:rPr lang="ar-TN" sz="1600" baseline="0" dirty="0" smtClean="0">
                          <a:latin typeface="Sakkal Majalla" pitchFamily="2" charset="-78"/>
                          <a:cs typeface="Sakkal Majalla" pitchFamily="2" charset="-78"/>
                        </a:rPr>
                        <a:t> المخصّصة لتسديد الدّيون</a:t>
                      </a:r>
                      <a:endParaRPr lang="fr-FR" sz="1600"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vMerge="1">
                  <a:txBody>
                    <a:bodyPr/>
                    <a:lstStyle/>
                    <a:p>
                      <a:pPr algn="r" rtl="1"/>
                      <a:endParaRPr lang="fr-FR" sz="1600" dirty="0">
                        <a:latin typeface="Sakkal Majalla" pitchFamily="2" charset="-78"/>
                        <a:cs typeface="Sakkal Majalla" pitchFamily="2" charset="-78"/>
                      </a:endParaRPr>
                    </a:p>
                  </a:txBody>
                  <a:tcPr/>
                </a:tc>
              </a:tr>
              <a:tr h="380048">
                <a:tc rowSpan="3">
                  <a:txBody>
                    <a:bodyPr/>
                    <a:lstStyle/>
                    <a:p>
                      <a:pPr algn="ctr" rtl="1"/>
                      <a:r>
                        <a:rPr lang="ar-TN" sz="1600" dirty="0" smtClean="0">
                          <a:latin typeface="Sakkal Majalla" pitchFamily="2" charset="-78"/>
                          <a:cs typeface="Sakkal Majalla" pitchFamily="2" charset="-78"/>
                        </a:rPr>
                        <a:t>حالا</a:t>
                      </a:r>
                      <a:endParaRPr lang="fr-FR" sz="1600" dirty="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3">
                  <a:txBody>
                    <a:bodyPr/>
                    <a:lstStyle/>
                    <a:p>
                      <a:pPr algn="ctr" rtl="1"/>
                      <a:r>
                        <a:rPr lang="ar-TN" sz="1600" dirty="0" smtClean="0">
                          <a:latin typeface="Sakkal Majalla" pitchFamily="2" charset="-78"/>
                          <a:cs typeface="Sakkal Majalla" pitchFamily="2" charset="-78"/>
                        </a:rPr>
                        <a:t>الوالي وأمين المال الجهوي</a:t>
                      </a:r>
                      <a:endParaRPr lang="fr-FR" sz="1600" dirty="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TN" sz="1600" dirty="0" smtClean="0">
                          <a:latin typeface="Sakkal Majalla" pitchFamily="2" charset="-78"/>
                          <a:cs typeface="Sakkal Majalla" pitchFamily="2" charset="-78"/>
                        </a:rPr>
                        <a:t>بقرار</a:t>
                      </a:r>
                      <a:r>
                        <a:rPr lang="ar-TN" sz="1600" baseline="0" dirty="0" smtClean="0">
                          <a:latin typeface="Sakkal Majalla" pitchFamily="2" charset="-78"/>
                          <a:cs typeface="Sakkal Majalla" pitchFamily="2" charset="-78"/>
                        </a:rPr>
                        <a:t> من رئيس البلديّة بناء على رأي رئيس اللّجنة المكلّفة بالشّؤون الماليّة والاقتصاديّة ومتابعة التصرّف</a:t>
                      </a:r>
                      <a:endParaRPr lang="fr-FR" sz="1600" dirty="0" smtClean="0">
                        <a:latin typeface="Sakkal Majalla" pitchFamily="2" charset="-78"/>
                        <a:cs typeface="Sakkal Majalla"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rtl="1"/>
                      <a:r>
                        <a:rPr lang="ar-TN" sz="1600" dirty="0" smtClean="0">
                          <a:latin typeface="Sakkal Majalla" pitchFamily="2" charset="-78"/>
                          <a:cs typeface="Sakkal Majalla" pitchFamily="2" charset="-78"/>
                        </a:rPr>
                        <a:t>من فقرة إلى فقرة </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3">
                  <a:txBody>
                    <a:bodyPr/>
                    <a:lstStyle/>
                    <a:p>
                      <a:pPr algn="r" rtl="1"/>
                      <a:r>
                        <a:rPr lang="ar-TN" sz="1800" b="1" dirty="0" smtClean="0">
                          <a:latin typeface="Sakkal Majalla" pitchFamily="2" charset="-78"/>
                          <a:cs typeface="Sakkal Majalla" pitchFamily="2" charset="-78"/>
                        </a:rPr>
                        <a:t>العنوان الثّاني</a:t>
                      </a:r>
                      <a:endParaRPr lang="fr-FR" sz="1800"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r>
              <a:tr h="380048">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1600" dirty="0" smtClean="0">
                          <a:latin typeface="Sakkal Majalla" pitchFamily="2" charset="-78"/>
                          <a:cs typeface="Sakkal Majalla" pitchFamily="2" charset="-78"/>
                        </a:rPr>
                        <a:t>من فقرة فرعيّة إلى فقرة فرعية </a:t>
                      </a:r>
                      <a:endParaRPr lang="fr-FR" sz="1600"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0048">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TN" sz="1600" dirty="0" smtClean="0">
                          <a:latin typeface="Sakkal Majalla" pitchFamily="2" charset="-78"/>
                          <a:cs typeface="Sakkal Majalla" pitchFamily="2" charset="-78"/>
                        </a:rPr>
                        <a:t>قرار من المجلس</a:t>
                      </a:r>
                      <a:r>
                        <a:rPr lang="ar-TN" sz="1600" baseline="0" dirty="0" smtClean="0">
                          <a:latin typeface="Sakkal Majalla" pitchFamily="2" charset="-78"/>
                          <a:cs typeface="Sakkal Majalla" pitchFamily="2" charset="-78"/>
                        </a:rPr>
                        <a:t> البلدي</a:t>
                      </a:r>
                      <a:endParaRPr lang="fr-FR" sz="1600" dirty="0" smtClean="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rtl="1"/>
                      <a:r>
                        <a:rPr lang="ar-TN" sz="1600" dirty="0" smtClean="0">
                          <a:latin typeface="Sakkal Majalla" pitchFamily="2" charset="-78"/>
                          <a:cs typeface="Sakkal Majalla" pitchFamily="2" charset="-78"/>
                        </a:rPr>
                        <a:t>من الاعتمادات المخصّصة لتسديد أصل الدّين ومن الاعتمادات المموّلة من موارد موظّفة</a:t>
                      </a:r>
                      <a:endParaRPr lang="fr-FR" sz="1600"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pPr algn="r" rtl="1"/>
                      <a:endParaRPr lang="fr-FR" sz="1600"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35</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اعتراض الوالي على  تحويل الاعتمادات </a:t>
            </a:r>
            <a:r>
              <a:rPr lang="ar-TN" sz="1600" b="1" dirty="0" smtClean="0">
                <a:latin typeface="Sakkal Majalla" pitchFamily="2" charset="-78"/>
                <a:cs typeface="Sakkal Majalla" pitchFamily="2" charset="-78"/>
              </a:rPr>
              <a:t>(2/1)</a:t>
            </a:r>
            <a:endParaRPr lang="fr-FR" sz="1600" b="1" dirty="0">
              <a:latin typeface="Sakkal Majalla" pitchFamily="2" charset="-78"/>
              <a:cs typeface="Sakkal Majalla" pitchFamily="2" charset="-78"/>
            </a:endParaRPr>
          </a:p>
        </p:txBody>
      </p:sp>
      <p:sp>
        <p:nvSpPr>
          <p:cNvPr id="8" name="Rectangle à coins arrondis 7"/>
          <p:cNvSpPr/>
          <p:nvPr/>
        </p:nvSpPr>
        <p:spPr>
          <a:xfrm>
            <a:off x="3000364" y="5857892"/>
            <a:ext cx="2643206" cy="714380"/>
          </a:xfrm>
          <a:prstGeom prst="round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الفصل 179من </a:t>
            </a:r>
            <a:r>
              <a:rPr lang="ar-TN" sz="2000" b="1" dirty="0" err="1" smtClean="0">
                <a:latin typeface="Sakkal Majalla" pitchFamily="2" charset="-78"/>
                <a:cs typeface="Sakkal Majalla" pitchFamily="2" charset="-78"/>
              </a:rPr>
              <a:t>م</a:t>
            </a:r>
            <a:r>
              <a:rPr lang="ar-TN" sz="2000" b="1" dirty="0" smtClean="0">
                <a:latin typeface="Sakkal Majalla" pitchFamily="2" charset="-78"/>
                <a:cs typeface="Sakkal Majalla" pitchFamily="2" charset="-78"/>
              </a:rPr>
              <a:t>.ج.م</a:t>
            </a:r>
            <a:endParaRPr lang="fr-FR" sz="20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sz="quarter" idx="1"/>
          </p:nvPr>
        </p:nvGraphicFramePr>
        <p:xfrm>
          <a:off x="142844" y="1500174"/>
          <a:ext cx="7467600" cy="3900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36</a:t>
            </a:fld>
            <a:endParaRPr lang="fr-FR"/>
          </a:p>
        </p:txBody>
      </p:sp>
      <p:sp>
        <p:nvSpPr>
          <p:cNvPr id="6"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اعتراض الوالي تحويل الاعتمادات </a:t>
            </a:r>
            <a:r>
              <a:rPr lang="ar-TN" sz="1600" b="1" dirty="0" smtClean="0">
                <a:latin typeface="Sakkal Majalla" pitchFamily="2" charset="-78"/>
                <a:cs typeface="Sakkal Majalla" pitchFamily="2" charset="-78"/>
              </a:rPr>
              <a:t>(2/2)</a:t>
            </a:r>
            <a:endParaRPr lang="fr-FR" sz="1600" b="1" dirty="0">
              <a:latin typeface="Sakkal Majalla" pitchFamily="2" charset="-78"/>
              <a:cs typeface="Sakkal Majalla" pitchFamily="2" charset="-78"/>
            </a:endParaRPr>
          </a:p>
        </p:txBody>
      </p:sp>
      <p:pic>
        <p:nvPicPr>
          <p:cNvPr id="1026" name="Picture 2" descr="C:\Users\PC-Mouna\Desktop\EXCLAMAAAAAATION-ET-INTERROGATION-COMIQUES.JPG"/>
          <p:cNvPicPr>
            <a:picLocks noChangeAspect="1" noChangeArrowheads="1"/>
          </p:cNvPicPr>
          <p:nvPr/>
        </p:nvPicPr>
        <p:blipFill>
          <a:blip r:embed="rId6"/>
          <a:srcRect/>
          <a:stretch>
            <a:fillRect/>
          </a:stretch>
        </p:blipFill>
        <p:spPr bwMode="auto">
          <a:xfrm>
            <a:off x="5929322" y="4929198"/>
            <a:ext cx="1995492" cy="1600203"/>
          </a:xfrm>
          <a:prstGeom prst="rect">
            <a:avLst/>
          </a:prstGeom>
          <a:noFill/>
        </p:spPr>
      </p:pic>
      <p:sp>
        <p:nvSpPr>
          <p:cNvPr id="8" name="Rectangle à coins arrondis 7"/>
          <p:cNvSpPr/>
          <p:nvPr/>
        </p:nvSpPr>
        <p:spPr>
          <a:xfrm>
            <a:off x="2928926" y="5429264"/>
            <a:ext cx="3000396" cy="914400"/>
          </a:xfrm>
          <a:prstGeom prst="round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لم تتمّ الإحالة إلى الفصل 94 من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37</a:t>
            </a:fld>
            <a:endParaRPr lang="fr-FR"/>
          </a:p>
        </p:txBody>
      </p:sp>
      <p:sp>
        <p:nvSpPr>
          <p:cNvPr id="5" name="Titre 1"/>
          <p:cNvSpPr>
            <a:spLocks noGrp="1"/>
          </p:cNvSpPr>
          <p:nvPr>
            <p:ph type="title"/>
          </p:nvPr>
        </p:nvSpPr>
        <p:spPr>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الطّعن في القرارات الصّادرة في مجال إعداد وتنفيذ وتوازن الميزانيّة</a:t>
            </a:r>
            <a:endParaRPr lang="fr-FR" sz="1600" b="1" dirty="0">
              <a:latin typeface="Sakkal Majalla" pitchFamily="2" charset="-78"/>
              <a:cs typeface="Sakkal Majalla" pitchFamily="2" charset="-78"/>
            </a:endParaRPr>
          </a:p>
        </p:txBody>
      </p:sp>
      <p:sp>
        <p:nvSpPr>
          <p:cNvPr id="7" name="Rectangle à coins arrondis 6"/>
          <p:cNvSpPr/>
          <p:nvPr/>
        </p:nvSpPr>
        <p:spPr>
          <a:xfrm>
            <a:off x="2143108" y="5072074"/>
            <a:ext cx="4643470" cy="914400"/>
          </a:xfrm>
          <a:prstGeom prst="round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2000" b="1" dirty="0" smtClean="0">
                <a:latin typeface="Sakkal Majalla" pitchFamily="2" charset="-78"/>
                <a:cs typeface="Sakkal Majalla" pitchFamily="2" charset="-78"/>
              </a:rPr>
              <a:t>لدى هيئة محكمة المحاسبات المختصة ترابيّا ووفقا للإجراءات المنصوص عليها بالفصل 94 من </a:t>
            </a:r>
            <a:r>
              <a:rPr lang="ar-TN" sz="2000" b="1" dirty="0" err="1" smtClean="0">
                <a:latin typeface="Sakkal Majalla" pitchFamily="2" charset="-78"/>
                <a:cs typeface="Sakkal Majalla" pitchFamily="2" charset="-78"/>
              </a:rPr>
              <a:t>م</a:t>
            </a:r>
            <a:r>
              <a:rPr lang="ar-TN" sz="2000" b="1" dirty="0" smtClean="0">
                <a:latin typeface="Sakkal Majalla" pitchFamily="2" charset="-78"/>
                <a:cs typeface="Sakkal Majalla" pitchFamily="2" charset="-78"/>
              </a:rPr>
              <a:t>.ج.م</a:t>
            </a:r>
            <a:endParaRPr lang="fr-FR" sz="2000" b="1" dirty="0">
              <a:latin typeface="Sakkal Majalla" pitchFamily="2" charset="-78"/>
              <a:cs typeface="Sakkal Majalla" pitchFamily="2" charset="-78"/>
            </a:endParaRPr>
          </a:p>
        </p:txBody>
      </p:sp>
      <p:sp>
        <p:nvSpPr>
          <p:cNvPr id="8" name="Soleil 7"/>
          <p:cNvSpPr/>
          <p:nvPr/>
        </p:nvSpPr>
        <p:spPr>
          <a:xfrm>
            <a:off x="6215074" y="1500174"/>
            <a:ext cx="2000264" cy="1714512"/>
          </a:xfrm>
          <a:prstGeom prst="sun">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الفصل 197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285860"/>
            <a:ext cx="7467600" cy="5357850"/>
          </a:xfrm>
        </p:spPr>
        <p:txBody>
          <a:bodyPr/>
          <a:lstStyle/>
          <a:p>
            <a:pPr>
              <a:buNone/>
            </a:pPr>
            <a:endParaRPr lang="fr-FR" dirty="0"/>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38</a:t>
            </a:fld>
            <a:endParaRPr lang="fr-FR"/>
          </a:p>
        </p:txBody>
      </p:sp>
      <p:sp>
        <p:nvSpPr>
          <p:cNvPr id="5" name="Titre 1"/>
          <p:cNvSpPr>
            <a:spLocks noGrp="1"/>
          </p:cNvSpPr>
          <p:nvPr>
            <p:ph type="title"/>
          </p:nvPr>
        </p:nvSpPr>
        <p:spPr>
          <a:xfrm>
            <a:off x="457200" y="274638"/>
            <a:ext cx="7467600" cy="868346"/>
          </a:xfrm>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عجز الميزانيّة</a:t>
            </a:r>
            <a:endParaRPr lang="fr-FR" sz="1600" b="1" dirty="0">
              <a:latin typeface="Sakkal Majalla" pitchFamily="2" charset="-78"/>
              <a:cs typeface="Sakkal Majalla" pitchFamily="2" charset="-78"/>
            </a:endParaRPr>
          </a:p>
        </p:txBody>
      </p:sp>
      <p:sp>
        <p:nvSpPr>
          <p:cNvPr id="6" name="Rectangle 5"/>
          <p:cNvSpPr/>
          <p:nvPr/>
        </p:nvSpPr>
        <p:spPr>
          <a:xfrm>
            <a:off x="928662" y="1357298"/>
            <a:ext cx="6215106" cy="500066"/>
          </a:xfrm>
          <a:prstGeom prst="rect">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000" b="1" dirty="0" smtClean="0">
                <a:latin typeface="Sakkal Majalla" pitchFamily="2" charset="-78"/>
                <a:cs typeface="Sakkal Majalla" pitchFamily="2" charset="-78"/>
              </a:rPr>
              <a:t>نتيجة تنفيذ ميزانية السنة المنتهية = </a:t>
            </a:r>
            <a:r>
              <a:rPr lang="ar-TN" sz="2000" b="1" dirty="0" smtClean="0">
                <a:solidFill>
                  <a:srgbClr val="FF0000"/>
                </a:solidFill>
                <a:latin typeface="Sakkal Majalla" pitchFamily="2" charset="-78"/>
                <a:cs typeface="Sakkal Majalla" pitchFamily="2" charset="-78"/>
              </a:rPr>
              <a:t>عجز تجاوز سقف 5% </a:t>
            </a:r>
            <a:r>
              <a:rPr lang="ar-TN" sz="2000" b="1" dirty="0" smtClean="0">
                <a:latin typeface="Sakkal Majalla" pitchFamily="2" charset="-78"/>
                <a:cs typeface="Sakkal Majalla" pitchFamily="2" charset="-78"/>
              </a:rPr>
              <a:t>(الفصل 182 </a:t>
            </a:r>
            <a:r>
              <a:rPr lang="ar-TN" sz="2000" b="1" dirty="0" err="1" smtClean="0">
                <a:latin typeface="Sakkal Majalla" pitchFamily="2" charset="-78"/>
                <a:cs typeface="Sakkal Majalla" pitchFamily="2" charset="-78"/>
              </a:rPr>
              <a:t>م</a:t>
            </a:r>
            <a:r>
              <a:rPr lang="ar-TN" sz="2000" b="1" dirty="0" smtClean="0">
                <a:latin typeface="Sakkal Majalla" pitchFamily="2" charset="-78"/>
                <a:cs typeface="Sakkal Majalla" pitchFamily="2" charset="-78"/>
              </a:rPr>
              <a:t>.ج.م)</a:t>
            </a:r>
            <a:endParaRPr lang="fr-FR" sz="2000" b="1" dirty="0">
              <a:latin typeface="Sakkal Majalla" pitchFamily="2" charset="-78"/>
              <a:cs typeface="Sakkal Majalla" pitchFamily="2" charset="-78"/>
            </a:endParaRPr>
          </a:p>
        </p:txBody>
      </p:sp>
      <p:sp>
        <p:nvSpPr>
          <p:cNvPr id="7" name="Flèche droite 6"/>
          <p:cNvSpPr/>
          <p:nvPr/>
        </p:nvSpPr>
        <p:spPr>
          <a:xfrm rot="5400000">
            <a:off x="3868482" y="1846502"/>
            <a:ext cx="264028" cy="285752"/>
          </a:xfrm>
          <a:prstGeom prst="rightArrow">
            <a:avLst>
              <a:gd name="adj1" fmla="val 37327"/>
              <a:gd name="adj2" fmla="val 50000"/>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Rectangle 7"/>
          <p:cNvSpPr/>
          <p:nvPr/>
        </p:nvSpPr>
        <p:spPr>
          <a:xfrm>
            <a:off x="1285852" y="2143116"/>
            <a:ext cx="5643602" cy="571504"/>
          </a:xfrm>
          <a:prstGeom prst="rect">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يتولّى </a:t>
            </a:r>
            <a:r>
              <a:rPr lang="ar-TN" b="1" dirty="0" smtClean="0">
                <a:solidFill>
                  <a:srgbClr val="FF0000"/>
                </a:solidFill>
                <a:latin typeface="Sakkal Majalla" pitchFamily="2" charset="-78"/>
                <a:cs typeface="Sakkal Majalla" pitchFamily="2" charset="-78"/>
              </a:rPr>
              <a:t>مجلس الجماعات المحليّة </a:t>
            </a:r>
            <a:r>
              <a:rPr lang="ar-TN" b="1" dirty="0" smtClean="0">
                <a:solidFill>
                  <a:srgbClr val="00B050"/>
                </a:solidFill>
                <a:latin typeface="Sakkal Majalla" pitchFamily="2" charset="-78"/>
                <a:cs typeface="Sakkal Majalla" pitchFamily="2" charset="-78"/>
              </a:rPr>
              <a:t>بطلب</a:t>
            </a:r>
            <a:r>
              <a:rPr lang="ar-TN" b="1" dirty="0" smtClean="0">
                <a:latin typeface="Sakkal Majalla" pitchFamily="2" charset="-78"/>
                <a:cs typeface="Sakkal Majalla" pitchFamily="2" charset="-78"/>
              </a:rPr>
              <a:t> من </a:t>
            </a:r>
            <a:r>
              <a:rPr lang="ar-TN" b="1" dirty="0" smtClean="0">
                <a:solidFill>
                  <a:srgbClr val="FF0000"/>
                </a:solidFill>
                <a:latin typeface="Sakkal Majalla" pitchFamily="2" charset="-78"/>
                <a:cs typeface="Sakkal Majalla" pitchFamily="2" charset="-78"/>
              </a:rPr>
              <a:t>وزير الماليّة </a:t>
            </a:r>
            <a:r>
              <a:rPr lang="ar-TN" b="1" dirty="0" smtClean="0">
                <a:latin typeface="Sakkal Majalla" pitchFamily="2" charset="-78"/>
                <a:cs typeface="Sakkal Majalla" pitchFamily="2" charset="-78"/>
              </a:rPr>
              <a:t>دعوة الجماعة المحليّة لاتخاذ التدابير لتسديد العجز بواسطة </a:t>
            </a:r>
            <a:r>
              <a:rPr lang="ar-TN" b="1" dirty="0" smtClean="0">
                <a:solidFill>
                  <a:srgbClr val="0070C0"/>
                </a:solidFill>
                <a:latin typeface="Sakkal Majalla" pitchFamily="2" charset="-78"/>
                <a:cs typeface="Sakkal Majalla" pitchFamily="2" charset="-78"/>
              </a:rPr>
              <a:t>الموارد الاعتياديّة </a:t>
            </a:r>
            <a:endParaRPr lang="fr-FR" b="1" dirty="0">
              <a:solidFill>
                <a:srgbClr val="0070C0"/>
              </a:solidFill>
              <a:latin typeface="Sakkal Majalla" pitchFamily="2" charset="-78"/>
              <a:cs typeface="Sakkal Majalla" pitchFamily="2" charset="-78"/>
            </a:endParaRPr>
          </a:p>
        </p:txBody>
      </p:sp>
      <p:sp>
        <p:nvSpPr>
          <p:cNvPr id="9" name="Flèche droite 8"/>
          <p:cNvSpPr/>
          <p:nvPr/>
        </p:nvSpPr>
        <p:spPr>
          <a:xfrm rot="2737965">
            <a:off x="5920737" y="2765030"/>
            <a:ext cx="261248" cy="285752"/>
          </a:xfrm>
          <a:prstGeom prst="rightArrow">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Rectangle 9"/>
          <p:cNvSpPr/>
          <p:nvPr/>
        </p:nvSpPr>
        <p:spPr>
          <a:xfrm>
            <a:off x="6000760" y="3071810"/>
            <a:ext cx="1928826" cy="785818"/>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الاستجابة وإفادة المجلس </a:t>
            </a:r>
            <a:r>
              <a:rPr lang="ar-TN" b="1" dirty="0" err="1" smtClean="0">
                <a:latin typeface="Sakkal Majalla" pitchFamily="2" charset="-78"/>
                <a:cs typeface="Sakkal Majalla" pitchFamily="2" charset="-78"/>
              </a:rPr>
              <a:t>والسلط</a:t>
            </a:r>
            <a:r>
              <a:rPr lang="ar-TN" b="1" dirty="0" smtClean="0">
                <a:latin typeface="Sakkal Majalla" pitchFamily="2" charset="-78"/>
                <a:cs typeface="Sakkal Majalla" pitchFamily="2" charset="-78"/>
              </a:rPr>
              <a:t> المركزيّة المعنية في أجل </a:t>
            </a:r>
            <a:r>
              <a:rPr lang="ar-TN" b="1" dirty="0" smtClean="0">
                <a:solidFill>
                  <a:srgbClr val="FF0000"/>
                </a:solidFill>
                <a:latin typeface="Sakkal Majalla" pitchFamily="2" charset="-78"/>
                <a:cs typeface="Sakkal Majalla" pitchFamily="2" charset="-78"/>
              </a:rPr>
              <a:t>60 يوما</a:t>
            </a:r>
            <a:endParaRPr lang="fr-FR" b="1" dirty="0">
              <a:solidFill>
                <a:srgbClr val="FF0000"/>
              </a:solidFill>
              <a:latin typeface="Sakkal Majalla" pitchFamily="2" charset="-78"/>
              <a:cs typeface="Sakkal Majalla" pitchFamily="2" charset="-78"/>
            </a:endParaRPr>
          </a:p>
        </p:txBody>
      </p:sp>
      <p:sp>
        <p:nvSpPr>
          <p:cNvPr id="11" name="Flèche droite 10"/>
          <p:cNvSpPr/>
          <p:nvPr/>
        </p:nvSpPr>
        <p:spPr>
          <a:xfrm rot="8144062">
            <a:off x="2208154" y="2714434"/>
            <a:ext cx="335466" cy="322826"/>
          </a:xfrm>
          <a:prstGeom prst="rightArrow">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Rectangle 11"/>
          <p:cNvSpPr/>
          <p:nvPr/>
        </p:nvSpPr>
        <p:spPr>
          <a:xfrm>
            <a:off x="1428728" y="3000372"/>
            <a:ext cx="1785950" cy="571504"/>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انقضاء أجل 60 يوما وعدم الاستجابة </a:t>
            </a:r>
            <a:endParaRPr lang="fr-FR" b="1" dirty="0">
              <a:latin typeface="Sakkal Majalla" pitchFamily="2" charset="-78"/>
              <a:cs typeface="Sakkal Majalla" pitchFamily="2" charset="-78"/>
            </a:endParaRPr>
          </a:p>
        </p:txBody>
      </p:sp>
      <p:sp>
        <p:nvSpPr>
          <p:cNvPr id="13" name="Flèche droite 12"/>
          <p:cNvSpPr/>
          <p:nvPr/>
        </p:nvSpPr>
        <p:spPr>
          <a:xfrm rot="5400000">
            <a:off x="2143108" y="3714752"/>
            <a:ext cx="500066" cy="357190"/>
          </a:xfrm>
          <a:prstGeom prst="rightArrow">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Rectangle 13"/>
          <p:cNvSpPr/>
          <p:nvPr/>
        </p:nvSpPr>
        <p:spPr>
          <a:xfrm>
            <a:off x="785786" y="4143380"/>
            <a:ext cx="3143272" cy="571504"/>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تقترح السلطة المركزيّة إجراءات تعرضها على هيئة محكمة المحاسبات المختصّة ترابيّا</a:t>
            </a:r>
            <a:endParaRPr lang="fr-FR" b="1" dirty="0">
              <a:latin typeface="Sakkal Majalla" pitchFamily="2" charset="-78"/>
              <a:cs typeface="Sakkal Majalla" pitchFamily="2" charset="-78"/>
            </a:endParaRPr>
          </a:p>
        </p:txBody>
      </p:sp>
      <p:sp>
        <p:nvSpPr>
          <p:cNvPr id="15" name="Flèche droite 14"/>
          <p:cNvSpPr/>
          <p:nvPr/>
        </p:nvSpPr>
        <p:spPr>
          <a:xfrm rot="5400000">
            <a:off x="2285984" y="4786322"/>
            <a:ext cx="285752" cy="285752"/>
          </a:xfrm>
          <a:prstGeom prst="rightArrow">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6" name="Rectangle 15"/>
          <p:cNvSpPr/>
          <p:nvPr/>
        </p:nvSpPr>
        <p:spPr>
          <a:xfrm>
            <a:off x="785786" y="5143512"/>
            <a:ext cx="3143272" cy="571504"/>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تأذن المحكمة عند الاقتضاء بإقرار التدابير اللاّزمة لتسديد العجز</a:t>
            </a:r>
            <a:endParaRPr lang="fr-FR" b="1" dirty="0">
              <a:latin typeface="Sakkal Majalla" pitchFamily="2" charset="-78"/>
              <a:cs typeface="Sakkal Majalla" pitchFamily="2" charset="-78"/>
            </a:endParaRPr>
          </a:p>
        </p:txBody>
      </p:sp>
      <p:sp>
        <p:nvSpPr>
          <p:cNvPr id="17" name="Flèche vers le bas 16"/>
          <p:cNvSpPr/>
          <p:nvPr/>
        </p:nvSpPr>
        <p:spPr>
          <a:xfrm>
            <a:off x="2285984" y="5786454"/>
            <a:ext cx="285752" cy="285752"/>
          </a:xfrm>
          <a:prstGeom prst="downArrow">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8" name="Rectangle 17"/>
          <p:cNvSpPr/>
          <p:nvPr/>
        </p:nvSpPr>
        <p:spPr>
          <a:xfrm>
            <a:off x="500034" y="6072206"/>
            <a:ext cx="3857652" cy="571504"/>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يجري العمل بهذا الإجراء إلى حين اتخاذ التدابير الكفيلة بتسديد العجز فعليّا بواسطة موارد اعتيادية</a:t>
            </a:r>
            <a:endParaRPr lang="fr-FR" b="1" dirty="0">
              <a:latin typeface="Sakkal Majalla" pitchFamily="2" charset="-78"/>
              <a:cs typeface="Sakkal Majalla" pitchFamily="2" charset="-78"/>
            </a:endParaRPr>
          </a:p>
        </p:txBody>
      </p:sp>
      <p:sp>
        <p:nvSpPr>
          <p:cNvPr id="19" name="Flèche droite 18"/>
          <p:cNvSpPr/>
          <p:nvPr/>
        </p:nvSpPr>
        <p:spPr>
          <a:xfrm>
            <a:off x="2500298" y="3571876"/>
            <a:ext cx="1071570" cy="357190"/>
          </a:xfrm>
          <a:prstGeom prst="rightArrow">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0" name="Ellipse 19"/>
          <p:cNvSpPr/>
          <p:nvPr/>
        </p:nvSpPr>
        <p:spPr>
          <a:xfrm>
            <a:off x="3500430" y="3143248"/>
            <a:ext cx="2000264" cy="857256"/>
          </a:xfrm>
          <a:prstGeom prst="ellipse">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الاعتراض وفق أحكام الفصل 94 من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152BA2D0-8434-4EF5-BB14-3F1579B00E69}" type="slidenum">
              <a:rPr lang="fr-FR" smtClean="0"/>
              <a:pPr/>
              <a:t>39</a:t>
            </a:fld>
            <a:endParaRPr lang="fr-FR"/>
          </a:p>
        </p:txBody>
      </p:sp>
      <p:sp>
        <p:nvSpPr>
          <p:cNvPr id="5" name="Titre 1"/>
          <p:cNvSpPr>
            <a:spLocks noGrp="1"/>
          </p:cNvSpPr>
          <p:nvPr>
            <p:ph type="title"/>
          </p:nvPr>
        </p:nvSpPr>
        <p:spPr>
          <a:xfrm>
            <a:off x="457200" y="274638"/>
            <a:ext cx="7467600" cy="796908"/>
          </a:xfrm>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رفض المصادقة على الحساب المالي</a:t>
            </a:r>
            <a:endParaRPr lang="fr-FR" sz="1600" b="1" dirty="0">
              <a:latin typeface="Sakkal Majalla" pitchFamily="2" charset="-78"/>
              <a:cs typeface="Sakkal Majalla" pitchFamily="2" charset="-78"/>
            </a:endParaRPr>
          </a:p>
        </p:txBody>
      </p:sp>
      <p:sp>
        <p:nvSpPr>
          <p:cNvPr id="7" name="Rectangle à coins arrondis 6"/>
          <p:cNvSpPr/>
          <p:nvPr/>
        </p:nvSpPr>
        <p:spPr>
          <a:xfrm>
            <a:off x="2428860" y="1285860"/>
            <a:ext cx="3214710" cy="714380"/>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رفض مجلس الجماعة المحلية المصادقة على الحساب المالي والتقرير الإداري</a:t>
            </a:r>
            <a:endParaRPr lang="fr-FR" b="1" dirty="0">
              <a:latin typeface="Sakkal Majalla" pitchFamily="2" charset="-78"/>
              <a:cs typeface="Sakkal Majalla" pitchFamily="2" charset="-78"/>
            </a:endParaRPr>
          </a:p>
        </p:txBody>
      </p:sp>
      <p:sp>
        <p:nvSpPr>
          <p:cNvPr id="8" name="Flèche vers le bas 7"/>
          <p:cNvSpPr/>
          <p:nvPr/>
        </p:nvSpPr>
        <p:spPr>
          <a:xfrm>
            <a:off x="3857620" y="2071678"/>
            <a:ext cx="357190" cy="285752"/>
          </a:xfrm>
          <a:prstGeom prst="downArrow">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Rectangle à coins arrondis 8"/>
          <p:cNvSpPr/>
          <p:nvPr/>
        </p:nvSpPr>
        <p:spPr>
          <a:xfrm>
            <a:off x="2428860" y="2428868"/>
            <a:ext cx="3214710" cy="714380"/>
          </a:xfrm>
          <a:prstGeom prst="round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إحالة الوثائق على هيئة محكمة المحاسبات المختصّة ترابيّا للنّظر فيها</a:t>
            </a:r>
            <a:endParaRPr lang="fr-FR" b="1" dirty="0">
              <a:latin typeface="Sakkal Majalla" pitchFamily="2" charset="-78"/>
              <a:cs typeface="Sakkal Majalla" pitchFamily="2" charset="-78"/>
            </a:endParaRPr>
          </a:p>
        </p:txBody>
      </p:sp>
      <p:sp>
        <p:nvSpPr>
          <p:cNvPr id="10" name="Flèche vers le bas 9"/>
          <p:cNvSpPr/>
          <p:nvPr/>
        </p:nvSpPr>
        <p:spPr>
          <a:xfrm rot="1618264">
            <a:off x="2902864" y="3208708"/>
            <a:ext cx="357190" cy="285752"/>
          </a:xfrm>
          <a:prstGeom prst="downArrow">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1" name="Flèche vers le bas 10"/>
          <p:cNvSpPr/>
          <p:nvPr/>
        </p:nvSpPr>
        <p:spPr>
          <a:xfrm rot="20002439">
            <a:off x="4902844" y="3208136"/>
            <a:ext cx="357190" cy="285752"/>
          </a:xfrm>
          <a:prstGeom prst="downArrow">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Rectangle à coins arrondis 11"/>
          <p:cNvSpPr/>
          <p:nvPr/>
        </p:nvSpPr>
        <p:spPr>
          <a:xfrm>
            <a:off x="5000628" y="3500438"/>
            <a:ext cx="1500198" cy="642942"/>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إقرار مدى صحّة الحساب</a:t>
            </a:r>
            <a:endParaRPr lang="fr-FR" b="1" dirty="0">
              <a:latin typeface="Sakkal Majalla" pitchFamily="2" charset="-78"/>
              <a:cs typeface="Sakkal Majalla" pitchFamily="2" charset="-78"/>
            </a:endParaRPr>
          </a:p>
        </p:txBody>
      </p:sp>
      <p:sp>
        <p:nvSpPr>
          <p:cNvPr id="14" name="Rectangle à coins arrondis 13"/>
          <p:cNvSpPr/>
          <p:nvPr/>
        </p:nvSpPr>
        <p:spPr>
          <a:xfrm>
            <a:off x="1571604" y="3500438"/>
            <a:ext cx="1643074" cy="642942"/>
          </a:xfrm>
          <a:prstGeom prst="round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تصحيحه من قبل الجماعة المحليّة</a:t>
            </a:r>
            <a:endParaRPr lang="fr-FR" b="1" dirty="0">
              <a:latin typeface="Sakkal Majalla" pitchFamily="2" charset="-78"/>
              <a:cs typeface="Sakkal Majalla" pitchFamily="2" charset="-78"/>
            </a:endParaRPr>
          </a:p>
        </p:txBody>
      </p:sp>
      <p:sp>
        <p:nvSpPr>
          <p:cNvPr id="16" name="Soleil 15"/>
          <p:cNvSpPr/>
          <p:nvPr/>
        </p:nvSpPr>
        <p:spPr>
          <a:xfrm>
            <a:off x="6000760" y="1643050"/>
            <a:ext cx="1928826" cy="1628780"/>
          </a:xfrm>
          <a:prstGeom prst="sun">
            <a:avLst/>
          </a:prstGeom>
          <a:solidFill>
            <a:schemeClr val="bg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b="1" dirty="0" smtClean="0">
                <a:latin typeface="Sakkal Majalla" pitchFamily="2" charset="-78"/>
                <a:cs typeface="Sakkal Majalla" pitchFamily="2" charset="-78"/>
              </a:rPr>
              <a:t>الفصل 195 </a:t>
            </a:r>
            <a:r>
              <a:rPr lang="ar-TN" b="1" dirty="0" err="1" smtClean="0">
                <a:latin typeface="Sakkal Majalla" pitchFamily="2" charset="-78"/>
                <a:cs typeface="Sakkal Majalla" pitchFamily="2" charset="-78"/>
              </a:rPr>
              <a:t>م</a:t>
            </a:r>
            <a:r>
              <a:rPr lang="ar-TN" b="1" dirty="0" smtClean="0">
                <a:latin typeface="Sakkal Majalla" pitchFamily="2" charset="-78"/>
                <a:cs typeface="Sakkal Majalla" pitchFamily="2" charset="-78"/>
              </a:rPr>
              <a:t>.ج.م</a:t>
            </a:r>
            <a:endParaRPr lang="fr-FR" b="1" dirty="0">
              <a:latin typeface="Sakkal Majalla" pitchFamily="2" charset="-78"/>
              <a:cs typeface="Sakkal Majalla" pitchFamily="2" charset="-78"/>
            </a:endParaRPr>
          </a:p>
        </p:txBody>
      </p:sp>
      <p:pic>
        <p:nvPicPr>
          <p:cNvPr id="17" name="Picture 2" descr="C:\Users\PC-Mouna\Desktop\EXCLAMAAAAAATION-ET-INTERROGATION-COMIQUES.JPG"/>
          <p:cNvPicPr>
            <a:picLocks noGrp="1" noChangeAspect="1" noChangeArrowheads="1"/>
          </p:cNvPicPr>
          <p:nvPr>
            <p:ph sz="quarter" idx="1"/>
          </p:nvPr>
        </p:nvPicPr>
        <p:blipFill>
          <a:blip r:embed="rId2"/>
          <a:srcRect/>
          <a:stretch>
            <a:fillRect/>
          </a:stretch>
        </p:blipFill>
        <p:spPr bwMode="auto">
          <a:xfrm>
            <a:off x="4500562" y="4286256"/>
            <a:ext cx="2214578" cy="1000132"/>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8" name="Rectangle 17"/>
          <p:cNvSpPr/>
          <p:nvPr/>
        </p:nvSpPr>
        <p:spPr>
          <a:xfrm>
            <a:off x="2000232" y="4286256"/>
            <a:ext cx="2414598" cy="1071570"/>
          </a:xfrm>
          <a:prstGeom prst="rect">
            <a:avLst/>
          </a:prstGeom>
          <a:ln w="38100">
            <a:solidFill>
              <a:schemeClr val="bg1"/>
            </a:solidFill>
          </a:ln>
        </p:spPr>
        <p:style>
          <a:lnRef idx="2">
            <a:schemeClr val="dk1"/>
          </a:lnRef>
          <a:fillRef idx="1">
            <a:schemeClr val="lt1"/>
          </a:fillRef>
          <a:effectRef idx="0">
            <a:schemeClr val="dk1"/>
          </a:effectRef>
          <a:fontRef idx="minor">
            <a:schemeClr val="dk1"/>
          </a:fontRef>
        </p:style>
        <p:txBody>
          <a:bodyPr rtlCol="0" anchor="ctr" anchorCtr="1"/>
          <a:lstStyle/>
          <a:p>
            <a:pPr algn="ctr" rtl="1">
              <a:buFontTx/>
              <a:buChar char="-"/>
            </a:pPr>
            <a:r>
              <a:rPr lang="ar-TN" b="1" dirty="0" smtClean="0">
                <a:latin typeface="Sakkal Majalla" pitchFamily="2" charset="-78"/>
                <a:cs typeface="Sakkal Majalla" pitchFamily="2" charset="-78"/>
              </a:rPr>
              <a:t>الجهة المتعهّدة بالإحالة؟</a:t>
            </a:r>
          </a:p>
          <a:p>
            <a:pPr algn="ctr" rtl="1">
              <a:buFontTx/>
              <a:buChar char="-"/>
            </a:pPr>
            <a:r>
              <a:rPr lang="ar-TN" b="1" dirty="0" smtClean="0">
                <a:latin typeface="Sakkal Majalla" pitchFamily="2" charset="-78"/>
                <a:cs typeface="Sakkal Majalla" pitchFamily="2" charset="-78"/>
              </a:rPr>
              <a:t> الآجال؟</a:t>
            </a:r>
          </a:p>
          <a:p>
            <a:pPr algn="ctr" rtl="1">
              <a:buFontTx/>
              <a:buChar char="-"/>
            </a:pPr>
            <a:r>
              <a:rPr lang="ar-TN" b="1" dirty="0" smtClean="0">
                <a:latin typeface="Sakkal Majalla" pitchFamily="2" charset="-78"/>
                <a:cs typeface="Sakkal Majalla" pitchFamily="2" charset="-78"/>
              </a:rPr>
              <a:t>الإجراءات؟</a:t>
            </a:r>
            <a:endParaRPr lang="fr-FR" dirty="0"/>
          </a:p>
        </p:txBody>
      </p:sp>
      <p:sp>
        <p:nvSpPr>
          <p:cNvPr id="19" name="Rectangle 18"/>
          <p:cNvSpPr/>
          <p:nvPr/>
        </p:nvSpPr>
        <p:spPr>
          <a:xfrm>
            <a:off x="1357290" y="5572140"/>
            <a:ext cx="6215106" cy="6429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lvl="0" algn="ctr" rtl="1">
              <a:spcBef>
                <a:spcPct val="20000"/>
              </a:spcBef>
              <a:defRPr/>
            </a:pPr>
            <a:r>
              <a:rPr kumimoji="1" lang="ar-TN" sz="2000" b="1" dirty="0" smtClean="0">
                <a:solidFill>
                  <a:srgbClr val="FF0000"/>
                </a:solidFill>
                <a:latin typeface="Sakkal Majalla" pitchFamily="2" charset="-78"/>
                <a:cs typeface="Sakkal Majalla" pitchFamily="2" charset="-78"/>
              </a:rPr>
              <a:t>لا يمكن لمجلس الجماعة المحلية النظر في مشروع ميزانية السنة المقبلة قبل ختم الميزانية السابقة إلا بإذن من هيئة محكمة المحاسبات المختصة ترابيا.</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285875"/>
          <a:ext cx="7467600" cy="3672840"/>
        </p:xfrm>
        <a:graphic>
          <a:graphicData uri="http://schemas.openxmlformats.org/drawingml/2006/table">
            <a:tbl>
              <a:tblPr firstRow="1" bandRow="1">
                <a:tableStyleId>{5C22544A-7EE6-4342-B048-85BDC9FD1C3A}</a:tableStyleId>
              </a:tblPr>
              <a:tblGrid>
                <a:gridCol w="3186106"/>
                <a:gridCol w="3286148"/>
                <a:gridCol w="995346"/>
              </a:tblGrid>
              <a:tr h="370840">
                <a:tc gridSpan="3">
                  <a:txBody>
                    <a:bodyPr/>
                    <a:lstStyle/>
                    <a:p>
                      <a:pPr algn="ctr" rtl="1"/>
                      <a:r>
                        <a:rPr lang="ar-TN" b="1" dirty="0" smtClean="0">
                          <a:solidFill>
                            <a:schemeClr val="tx1"/>
                          </a:solidFill>
                          <a:latin typeface="Sakkal Majalla" pitchFamily="2" charset="-78"/>
                          <a:cs typeface="Sakkal Majalla" pitchFamily="2" charset="-78"/>
                        </a:rPr>
                        <a:t>تجاوز</a:t>
                      </a:r>
                      <a:r>
                        <a:rPr lang="ar-TN" b="1" baseline="0" dirty="0" smtClean="0">
                          <a:solidFill>
                            <a:schemeClr val="tx1"/>
                          </a:solidFill>
                          <a:latin typeface="Sakkal Majalla" pitchFamily="2" charset="-78"/>
                          <a:cs typeface="Sakkal Majalla" pitchFamily="2" charset="-78"/>
                        </a:rPr>
                        <a:t> الاعتمادات</a:t>
                      </a:r>
                      <a:endParaRPr lang="fr-FR" b="1"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rtl="1"/>
                      <a:endParaRPr lang="fr-FR" b="1"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rtl="1"/>
                      <a:endParaRPr lang="fr-FR" b="1" dirty="0">
                        <a:solidFill>
                          <a:schemeClr val="tx1"/>
                        </a:solidFill>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70840">
                <a:tc>
                  <a:txBody>
                    <a:bodyPr/>
                    <a:lstStyle/>
                    <a:p>
                      <a:pPr algn="ctr" rtl="1"/>
                      <a:r>
                        <a:rPr lang="ar-TN" b="1" dirty="0" smtClean="0">
                          <a:solidFill>
                            <a:schemeClr val="tx1"/>
                          </a:solidFill>
                          <a:latin typeface="Sakkal Majalla" pitchFamily="2" charset="-78"/>
                          <a:cs typeface="Sakkal Majalla" pitchFamily="2" charset="-78"/>
                        </a:rPr>
                        <a:t>          حدود</a:t>
                      </a:r>
                      <a:r>
                        <a:rPr lang="ar-TN" b="1" baseline="0" dirty="0" smtClean="0">
                          <a:solidFill>
                            <a:schemeClr val="tx1"/>
                          </a:solidFill>
                          <a:latin typeface="Sakkal Majalla" pitchFamily="2" charset="-78"/>
                          <a:cs typeface="Sakkal Majalla" pitchFamily="2" charset="-78"/>
                        </a:rPr>
                        <a:t> الإنفاق</a:t>
                      </a:r>
                      <a:r>
                        <a:rPr lang="ar-TN" b="1" dirty="0" smtClean="0">
                          <a:solidFill>
                            <a:schemeClr val="tx1"/>
                          </a:solidFill>
                          <a:latin typeface="Sakkal Majalla" pitchFamily="2" charset="-78"/>
                          <a:cs typeface="Sakkal Majalla" pitchFamily="2" charset="-78"/>
                        </a:rPr>
                        <a:t>                                                                               </a:t>
                      </a:r>
                      <a:endParaRPr lang="fr-FR" b="1"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lang="ar-TN" b="1" dirty="0" smtClean="0">
                          <a:solidFill>
                            <a:schemeClr val="tx1"/>
                          </a:solidFill>
                          <a:latin typeface="Sakkal Majalla" pitchFamily="2" charset="-78"/>
                          <a:cs typeface="Sakkal Majalla" pitchFamily="2" charset="-78"/>
                        </a:rPr>
                        <a:t>النفقات المتعهّد</a:t>
                      </a:r>
                      <a:r>
                        <a:rPr lang="ar-TN" b="1" baseline="0" dirty="0" smtClean="0">
                          <a:solidFill>
                            <a:schemeClr val="tx1"/>
                          </a:solidFill>
                          <a:latin typeface="Sakkal Majalla" pitchFamily="2" charset="-78"/>
                          <a:cs typeface="Sakkal Majalla" pitchFamily="2" charset="-78"/>
                        </a:rPr>
                        <a:t> بها </a:t>
                      </a:r>
                      <a:endParaRPr lang="fr-FR" b="1"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lang="ar-TN" b="1" dirty="0" smtClean="0">
                          <a:solidFill>
                            <a:schemeClr val="tx1"/>
                          </a:solidFill>
                          <a:latin typeface="Sakkal Majalla" pitchFamily="2" charset="-78"/>
                          <a:cs typeface="Sakkal Majalla" pitchFamily="2" charset="-78"/>
                        </a:rPr>
                        <a:t>المرجع</a:t>
                      </a:r>
                      <a:endParaRPr lang="fr-FR" b="1" dirty="0">
                        <a:solidFill>
                          <a:schemeClr val="tx1"/>
                        </a:solidFill>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70840">
                <a:tc>
                  <a:txBody>
                    <a:bodyPr/>
                    <a:lstStyle/>
                    <a:p>
                      <a:pPr algn="r" rtl="1"/>
                      <a:r>
                        <a:rPr lang="ar-TN" b="1" dirty="0" smtClean="0">
                          <a:latin typeface="Sakkal Majalla" pitchFamily="2" charset="-78"/>
                          <a:cs typeface="Sakkal Majalla" pitchFamily="2" charset="-78"/>
                        </a:rPr>
                        <a:t>المقابيض الحاصلة فعليّا في</a:t>
                      </a:r>
                      <a:r>
                        <a:rPr lang="ar-TN" b="1" baseline="0" dirty="0" smtClean="0">
                          <a:latin typeface="Sakkal Majalla" pitchFamily="2" charset="-78"/>
                          <a:cs typeface="Sakkal Majalla" pitchFamily="2" charset="-78"/>
                        </a:rPr>
                        <a:t> مستوى هذا العنوان</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rtl="1"/>
                      <a:r>
                        <a:rPr lang="ar-TN" b="1" dirty="0" smtClean="0">
                          <a:latin typeface="Sakkal Majalla" pitchFamily="2" charset="-78"/>
                          <a:cs typeface="Sakkal Majalla" pitchFamily="2" charset="-78"/>
                        </a:rPr>
                        <a:t>العنوان الأوّل</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rowSpan="5">
                  <a:txBody>
                    <a:bodyPr/>
                    <a:lstStyle/>
                    <a:p>
                      <a:pPr algn="ctr" rtl="1"/>
                      <a:r>
                        <a:rPr lang="ar-TN" b="1" dirty="0" smtClean="0">
                          <a:latin typeface="Sakkal Majalla" pitchFamily="2" charset="-78"/>
                          <a:cs typeface="Sakkal Majalla" pitchFamily="2" charset="-78"/>
                        </a:rPr>
                        <a:t>الفصلان </a:t>
                      </a:r>
                      <a:r>
                        <a:rPr kumimoji="0" lang="ar-TN" b="1" kern="1200" dirty="0" smtClean="0">
                          <a:solidFill>
                            <a:schemeClr val="dk1"/>
                          </a:solidFill>
                          <a:latin typeface="Sakkal Majalla" pitchFamily="2" charset="-78"/>
                          <a:ea typeface="+mn-ea"/>
                          <a:cs typeface="Sakkal Majalla" pitchFamily="2" charset="-78"/>
                        </a:rPr>
                        <a:t>181 و183 </a:t>
                      </a:r>
                      <a:r>
                        <a:rPr kumimoji="0" lang="ar-TN" b="1" kern="1200" dirty="0" err="1" smtClean="0">
                          <a:solidFill>
                            <a:schemeClr val="dk1"/>
                          </a:solidFill>
                          <a:latin typeface="Sakkal Majalla" pitchFamily="2" charset="-78"/>
                          <a:ea typeface="+mn-ea"/>
                          <a:cs typeface="Sakkal Majalla" pitchFamily="2" charset="-78"/>
                        </a:rPr>
                        <a:t>م</a:t>
                      </a:r>
                      <a:r>
                        <a:rPr kumimoji="0" lang="ar-TN" b="1" kern="1200" dirty="0" smtClean="0">
                          <a:solidFill>
                            <a:schemeClr val="dk1"/>
                          </a:solidFill>
                          <a:latin typeface="Sakkal Majalla" pitchFamily="2" charset="-78"/>
                          <a:ea typeface="+mn-ea"/>
                          <a:cs typeface="Sakkal Majalla" pitchFamily="2" charset="-78"/>
                        </a:rPr>
                        <a:t>.ج.م</a:t>
                      </a:r>
                      <a:endParaRPr kumimoji="0" lang="fr-FR" b="1" kern="1200" dirty="0" smtClean="0">
                        <a:solidFill>
                          <a:schemeClr val="dk1"/>
                        </a:solidFill>
                        <a:latin typeface="Sakkal Majalla" pitchFamily="2" charset="-78"/>
                        <a:ea typeface="+mn-ea"/>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70840">
                <a:tc>
                  <a:txBody>
                    <a:bodyPr/>
                    <a:lstStyle/>
                    <a:p>
                      <a:pPr algn="r" rtl="1"/>
                      <a:r>
                        <a:rPr lang="ar-TN" b="1" dirty="0" smtClean="0">
                          <a:latin typeface="Sakkal Majalla" pitchFamily="2" charset="-78"/>
                          <a:cs typeface="Sakkal Majalla" pitchFamily="2" charset="-78"/>
                        </a:rPr>
                        <a:t>الموارد المتوفّرة</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rtl="1"/>
                      <a:r>
                        <a:rPr lang="ar-TN" b="1" dirty="0" smtClean="0">
                          <a:latin typeface="Sakkal Majalla" pitchFamily="2" charset="-78"/>
                          <a:cs typeface="Sakkal Majalla" pitchFamily="2" charset="-78"/>
                        </a:rPr>
                        <a:t>النفقات</a:t>
                      </a:r>
                      <a:r>
                        <a:rPr lang="ar-TN" b="1" baseline="0" dirty="0" smtClean="0">
                          <a:latin typeface="Sakkal Majalla" pitchFamily="2" charset="-78"/>
                          <a:cs typeface="Sakkal Majalla" pitchFamily="2" charset="-78"/>
                        </a:rPr>
                        <a:t> المموّلة بموارد ذاتية (ع2)</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pPr algn="r" rtl="1"/>
                      <a:endParaRPr lang="fr-FR" b="1" dirty="0">
                        <a:latin typeface="Sakkal Majalla" pitchFamily="2" charset="-78"/>
                        <a:cs typeface="Sakkal Majalla" pitchFamily="2" charset="-78"/>
                      </a:endParaRPr>
                    </a:p>
                  </a:txBody>
                  <a:tcPr/>
                </a:tc>
              </a:tr>
              <a:tr h="370840">
                <a:tc>
                  <a:txBody>
                    <a:bodyPr/>
                    <a:lstStyle/>
                    <a:p>
                      <a:pPr algn="r" rtl="1"/>
                      <a:r>
                        <a:rPr lang="ar-TN" b="1" dirty="0" smtClean="0">
                          <a:latin typeface="Sakkal Majalla" pitchFamily="2" charset="-78"/>
                          <a:cs typeface="Sakkal Majalla" pitchFamily="2" charset="-78"/>
                        </a:rPr>
                        <a:t>المبالغ المتعهّد بتحويلها من قبل الإدارة المعنية بالتمويل </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rtl="1"/>
                      <a:r>
                        <a:rPr lang="ar-TN" b="1" dirty="0" smtClean="0">
                          <a:latin typeface="Sakkal Majalla" pitchFamily="2" charset="-78"/>
                          <a:cs typeface="Sakkal Majalla" pitchFamily="2" charset="-78"/>
                        </a:rPr>
                        <a:t>النفقات المموّلة بقروض أو منح أو بمساهمات بالقسمين السّادس والسّابع من الجزء الثالث</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pPr algn="r" rtl="1"/>
                      <a:endParaRPr lang="fr-FR" b="1" dirty="0">
                        <a:latin typeface="Sakkal Majalla" pitchFamily="2" charset="-78"/>
                        <a:cs typeface="Sakkal Majalla" pitchFamily="2" charset="-78"/>
                      </a:endParaRPr>
                    </a:p>
                  </a:txBody>
                  <a:tcPr/>
                </a:tc>
              </a:tr>
              <a:tr h="621351">
                <a:tc rowSpan="2">
                  <a:txBody>
                    <a:bodyPr/>
                    <a:lstStyle/>
                    <a:p>
                      <a:pPr algn="r" rtl="1"/>
                      <a:r>
                        <a:rPr lang="ar-TN" b="1" dirty="0" smtClean="0">
                          <a:latin typeface="Sakkal Majalla" pitchFamily="2" charset="-78"/>
                          <a:cs typeface="Sakkal Majalla" pitchFamily="2" charset="-78"/>
                        </a:rPr>
                        <a:t>المبالغ التي تتمّ إحالتها بهذا العنوان</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rtl="1"/>
                      <a:r>
                        <a:rPr lang="ar-TN" b="1" dirty="0" smtClean="0">
                          <a:latin typeface="Sakkal Majalla" pitchFamily="2" charset="-78"/>
                          <a:cs typeface="Sakkal Majalla" pitchFamily="2" charset="-78"/>
                        </a:rPr>
                        <a:t>نفقات القسمين السّادس (الاستثمارات</a:t>
                      </a:r>
                      <a:r>
                        <a:rPr lang="ar-TN" b="1" baseline="0" dirty="0" smtClean="0">
                          <a:latin typeface="Sakkal Majalla" pitchFamily="2" charset="-78"/>
                          <a:cs typeface="Sakkal Majalla" pitchFamily="2" charset="-78"/>
                        </a:rPr>
                        <a:t> المباشرة)</a:t>
                      </a:r>
                      <a:r>
                        <a:rPr lang="ar-TN" b="1" dirty="0" smtClean="0">
                          <a:latin typeface="Sakkal Majalla" pitchFamily="2" charset="-78"/>
                          <a:cs typeface="Sakkal Majalla" pitchFamily="2" charset="-78"/>
                        </a:rPr>
                        <a:t> والسّابع (التمويل العمومي)</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pPr algn="r" rtl="1"/>
                      <a:endParaRPr lang="fr-FR" b="1" dirty="0">
                        <a:latin typeface="Sakkal Majalla" pitchFamily="2" charset="-78"/>
                        <a:cs typeface="Sakkal Majalla" pitchFamily="2" charset="-78"/>
                      </a:endParaRPr>
                    </a:p>
                  </a:txBody>
                  <a:tcPr/>
                </a:tc>
              </a:tr>
              <a:tr h="370840">
                <a:tc vMerge="1">
                  <a:txBody>
                    <a:bodyPr/>
                    <a:lstStyle/>
                    <a:p>
                      <a:pPr algn="r" rtl="1"/>
                      <a:endParaRPr lang="fr-FR" b="1" dirty="0">
                        <a:latin typeface="Sakkal Majalla" pitchFamily="2" charset="-78"/>
                        <a:cs typeface="Sakkal Majalla" pitchFamily="2" charset="-78"/>
                      </a:endParaRPr>
                    </a:p>
                  </a:txBody>
                  <a:tcPr/>
                </a:tc>
                <a:tc>
                  <a:txBody>
                    <a:bodyPr/>
                    <a:lstStyle/>
                    <a:p>
                      <a:pPr algn="r" rtl="1"/>
                      <a:r>
                        <a:rPr lang="ar-TN" b="1" dirty="0" smtClean="0">
                          <a:latin typeface="Sakkal Majalla" pitchFamily="2" charset="-78"/>
                          <a:cs typeface="Sakkal Majalla" pitchFamily="2" charset="-78"/>
                        </a:rPr>
                        <a:t>نفقات الجزء الخامس (النفقات المسدّدة من الاعتمادات المحالة)</a:t>
                      </a:r>
                      <a:endParaRPr lang="fr-FR" b="1" dirty="0">
                        <a:latin typeface="Sakkal Majalla" pitchFamily="2" charset="-78"/>
                        <a:cs typeface="Sakkal Majalla" pitchFamily="2" charset="-7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pPr algn="r" rtl="1"/>
                      <a:endParaRPr lang="fr-FR" b="1" dirty="0">
                        <a:latin typeface="Sakkal Majalla" pitchFamily="2" charset="-78"/>
                        <a:cs typeface="Sakkal Majalla" pitchFamily="2" charset="-78"/>
                      </a:endParaRPr>
                    </a:p>
                  </a:txBody>
                  <a:tcPr/>
                </a:tc>
              </a:tr>
            </a:tbl>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40</a:t>
            </a:fld>
            <a:endParaRPr lang="fr-FR"/>
          </a:p>
        </p:txBody>
      </p:sp>
      <p:sp>
        <p:nvSpPr>
          <p:cNvPr id="5" name="Titre 1"/>
          <p:cNvSpPr>
            <a:spLocks noGrp="1"/>
          </p:cNvSpPr>
          <p:nvPr>
            <p:ph type="title"/>
          </p:nvPr>
        </p:nvSpPr>
        <p:spPr>
          <a:xfrm>
            <a:off x="457200" y="274638"/>
            <a:ext cx="7467600" cy="868346"/>
          </a:xfrm>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زجر أخطاء التصرّف </a:t>
            </a:r>
            <a:r>
              <a:rPr lang="ar-TN" sz="1600" b="1" dirty="0" smtClean="0">
                <a:latin typeface="Sakkal Majalla" pitchFamily="2" charset="-78"/>
                <a:cs typeface="Sakkal Majalla" pitchFamily="2" charset="-78"/>
              </a:rPr>
              <a:t>(1/2)</a:t>
            </a:r>
            <a:endParaRPr lang="fr-FR" sz="1600" b="1" dirty="0">
              <a:latin typeface="Sakkal Majalla" pitchFamily="2" charset="-78"/>
              <a:cs typeface="Sakkal Majalla" pitchFamily="2" charset="-78"/>
            </a:endParaRPr>
          </a:p>
        </p:txBody>
      </p:sp>
      <p:sp>
        <p:nvSpPr>
          <p:cNvPr id="7" name="Soleil 6"/>
          <p:cNvSpPr/>
          <p:nvPr/>
        </p:nvSpPr>
        <p:spPr>
          <a:xfrm>
            <a:off x="6143636" y="5143512"/>
            <a:ext cx="1843094" cy="1557342"/>
          </a:xfrm>
          <a:prstGeom prst="sun">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TN" sz="1600" b="1" dirty="0" smtClean="0">
                <a:latin typeface="Sakkal Majalla" pitchFamily="2" charset="-78"/>
                <a:cs typeface="Sakkal Majalla" pitchFamily="2" charset="-78"/>
              </a:rPr>
              <a:t>الفصل 187 </a:t>
            </a:r>
            <a:r>
              <a:rPr lang="ar-TN" sz="1600" b="1" dirty="0" err="1" smtClean="0">
                <a:latin typeface="Sakkal Majalla" pitchFamily="2" charset="-78"/>
                <a:cs typeface="Sakkal Majalla" pitchFamily="2" charset="-78"/>
              </a:rPr>
              <a:t>م</a:t>
            </a:r>
            <a:r>
              <a:rPr lang="ar-TN" sz="1600" b="1" dirty="0" smtClean="0">
                <a:latin typeface="Sakkal Majalla" pitchFamily="2" charset="-78"/>
                <a:cs typeface="Sakkal Majalla" pitchFamily="2" charset="-78"/>
              </a:rPr>
              <a:t>.ج.م</a:t>
            </a:r>
            <a:endParaRPr lang="fr-FR" sz="1600" b="1" dirty="0">
              <a:latin typeface="Sakkal Majalla" pitchFamily="2" charset="-78"/>
              <a:cs typeface="Sakkal Majalla" pitchFamily="2" charset="-78"/>
            </a:endParaRPr>
          </a:p>
        </p:txBody>
      </p:sp>
      <p:sp>
        <p:nvSpPr>
          <p:cNvPr id="8" name="Rectangle 7"/>
          <p:cNvSpPr/>
          <p:nvPr/>
        </p:nvSpPr>
        <p:spPr>
          <a:xfrm>
            <a:off x="1428728" y="5429264"/>
            <a:ext cx="4557738" cy="914400"/>
          </a:xfrm>
          <a:prstGeom prst="rect">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b="1" dirty="0" smtClean="0">
                <a:latin typeface="Sakkal Majalla" pitchFamily="2" charset="-78"/>
                <a:cs typeface="Sakkal Majalla" pitchFamily="2" charset="-78"/>
              </a:rPr>
              <a:t>استعمال آمري صرف الجماعات المحليّة المجهّزة بالمنظومة المعلوماتيّة المخصّصة للتصرّف في النفقات أذون تزوّد يدويّة</a:t>
            </a:r>
            <a:endParaRPr lang="fr-FR"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285860"/>
            <a:ext cx="7467600" cy="5188092"/>
          </a:xfrm>
        </p:spPr>
        <p:txBody>
          <a:bodyPr>
            <a:normAutofit lnSpcReduction="10000"/>
          </a:bodyPr>
          <a:lstStyle/>
          <a:p>
            <a:pPr algn="just" rtl="1"/>
            <a:r>
              <a:rPr lang="ar-TN" sz="2000" b="1" dirty="0" smtClean="0">
                <a:latin typeface="Sakkal Majalla" pitchFamily="2" charset="-78"/>
                <a:cs typeface="Sakkal Majalla" pitchFamily="2" charset="-78"/>
              </a:rPr>
              <a:t>تنطبق على أخطاء التصّرف أحكام ا</a:t>
            </a:r>
            <a:r>
              <a:rPr lang="ar-TN" sz="2000" b="1" dirty="0" smtClean="0">
                <a:solidFill>
                  <a:srgbClr val="FF0000"/>
                </a:solidFill>
                <a:latin typeface="Sakkal Majalla" pitchFamily="2" charset="-78"/>
                <a:cs typeface="Sakkal Majalla" pitchFamily="2" charset="-78"/>
              </a:rPr>
              <a:t>لفصول من 111 إلى 143 من القانون الأساسي عدد 41 لسنة 2019 </a:t>
            </a:r>
            <a:r>
              <a:rPr lang="ar-TN" sz="2000" b="1" dirty="0" smtClean="0">
                <a:latin typeface="Sakkal Majalla" pitchFamily="2" charset="-78"/>
                <a:cs typeface="Sakkal Majalla" pitchFamily="2" charset="-78"/>
              </a:rPr>
              <a:t>الذي ألغى أحكام القانون عدد 74 لسنة 1985 المؤرّخ في 20 جويلية 1985 والمتعلّق بتحديد أخطاء التصرّف التي ترتكب إزاء الدّولة والمؤسّسات العموميّة الإداريّة والجماعات العموميّة المحليّة والمشاريع العموميّة وضبط العقوبات المنطبقة عليها وبإحداث دائرة الزّجر المالي.</a:t>
            </a:r>
          </a:p>
          <a:p>
            <a:pPr algn="just" rtl="1"/>
            <a:r>
              <a:rPr lang="ar-TN" sz="2000" b="1" dirty="0" smtClean="0">
                <a:latin typeface="Sakkal Majalla" pitchFamily="2" charset="-78"/>
                <a:cs typeface="Sakkal Majalla" pitchFamily="2" charset="-78"/>
              </a:rPr>
              <a:t>أبرز المستجدّات المضمّنة بالقانون الأساسي عدد 41 لسنة 2019:</a:t>
            </a:r>
          </a:p>
          <a:p>
            <a:pPr lvl="1" algn="just" rtl="1">
              <a:buFont typeface="Wingdings" pitchFamily="2" charset="2"/>
              <a:buChar char="q"/>
            </a:pPr>
            <a:r>
              <a:rPr lang="ar-TN" sz="2000" b="1" dirty="0" smtClean="0">
                <a:latin typeface="Sakkal Majalla" pitchFamily="2" charset="-78"/>
                <a:cs typeface="Sakkal Majalla" pitchFamily="2" charset="-78"/>
              </a:rPr>
              <a:t>اقتران خطأ التصرّف </a:t>
            </a:r>
            <a:r>
              <a:rPr lang="ar-TN" sz="2000" b="1" dirty="0" smtClean="0">
                <a:solidFill>
                  <a:srgbClr val="FF0000"/>
                </a:solidFill>
                <a:latin typeface="Sakkal Majalla" pitchFamily="2" charset="-78"/>
                <a:cs typeface="Sakkal Majalla" pitchFamily="2" charset="-78"/>
              </a:rPr>
              <a:t>بحصول ضرر مالي </a:t>
            </a:r>
            <a:r>
              <a:rPr lang="ar-TN" sz="2000" b="1" dirty="0" smtClean="0">
                <a:latin typeface="Sakkal Majalla" pitchFamily="2" charset="-78"/>
                <a:cs typeface="Sakkal Majalla" pitchFamily="2" charset="-78"/>
              </a:rPr>
              <a:t>للهيكل المعني أو </a:t>
            </a:r>
            <a:r>
              <a:rPr lang="ar-TN" sz="2000" b="1" dirty="0" smtClean="0">
                <a:solidFill>
                  <a:srgbClr val="FF0000"/>
                </a:solidFill>
                <a:latin typeface="Sakkal Majalla" pitchFamily="2" charset="-78"/>
                <a:cs typeface="Sakkal Majalla" pitchFamily="2" charset="-78"/>
              </a:rPr>
              <a:t>بإسناد أفضليّة أو امتيازات عينية لغير مستحقيها</a:t>
            </a:r>
            <a:r>
              <a:rPr lang="ar-TN" sz="2000" b="1" dirty="0" smtClean="0">
                <a:latin typeface="Sakkal Majalla" pitchFamily="2" charset="-78"/>
                <a:cs typeface="Sakkal Majalla" pitchFamily="2" charset="-78"/>
              </a:rPr>
              <a:t>.</a:t>
            </a:r>
          </a:p>
          <a:p>
            <a:pPr lvl="1" algn="just" rtl="1">
              <a:buFont typeface="Wingdings" pitchFamily="2" charset="2"/>
              <a:buChar char="q"/>
            </a:pPr>
            <a:r>
              <a:rPr lang="ar-TN" sz="2000" b="1" dirty="0" smtClean="0">
                <a:latin typeface="Sakkal Majalla" pitchFamily="2" charset="-78"/>
                <a:cs typeface="Sakkal Majalla" pitchFamily="2" charset="-78"/>
              </a:rPr>
              <a:t>إخضاع </a:t>
            </a:r>
            <a:r>
              <a:rPr lang="ar-TN" sz="2000" b="1" dirty="0" smtClean="0">
                <a:solidFill>
                  <a:srgbClr val="FF0000"/>
                </a:solidFill>
                <a:latin typeface="Sakkal Majalla" pitchFamily="2" charset="-78"/>
                <a:cs typeface="Sakkal Majalla" pitchFamily="2" charset="-78"/>
              </a:rPr>
              <a:t>آمري قبض موارد وصرف نفقات الدّولة والمؤسّسات العموميّة والجماعات المحليّة ورؤساء الهيئات الدستوريّة </a:t>
            </a:r>
            <a:r>
              <a:rPr lang="ar-TN" sz="2000" b="1" smtClean="0">
                <a:solidFill>
                  <a:srgbClr val="FF0000"/>
                </a:solidFill>
                <a:latin typeface="Sakkal Majalla" pitchFamily="2" charset="-78"/>
                <a:cs typeface="Sakkal Majalla" pitchFamily="2" charset="-78"/>
              </a:rPr>
              <a:t>المستقلّة </a:t>
            </a:r>
            <a:r>
              <a:rPr lang="ar-TN" sz="2000" b="1" smtClean="0">
                <a:solidFill>
                  <a:srgbClr val="FF0000"/>
                </a:solidFill>
                <a:latin typeface="Sakkal Majalla" pitchFamily="2" charset="-78"/>
                <a:cs typeface="Sakkal Majalla" pitchFamily="2" charset="-78"/>
              </a:rPr>
              <a:t>والهيئات </a:t>
            </a:r>
            <a:r>
              <a:rPr lang="ar-TN" sz="2000" b="1" dirty="0" smtClean="0">
                <a:solidFill>
                  <a:srgbClr val="FF0000"/>
                </a:solidFill>
                <a:latin typeface="Sakkal Majalla" pitchFamily="2" charset="-78"/>
                <a:cs typeface="Sakkal Majalla" pitchFamily="2" charset="-78"/>
              </a:rPr>
              <a:t>التعديليّة، </a:t>
            </a:r>
            <a:r>
              <a:rPr lang="ar-TN" sz="2000" b="1" dirty="0" smtClean="0">
                <a:latin typeface="Sakkal Majalla" pitchFamily="2" charset="-78"/>
                <a:cs typeface="Sakkal Majalla" pitchFamily="2" charset="-78"/>
              </a:rPr>
              <a:t>لقضاء محكمة المحاسبات في مادّة الزّجر المالي.</a:t>
            </a:r>
          </a:p>
          <a:p>
            <a:pPr lvl="1" algn="just" rtl="1">
              <a:buFont typeface="Wingdings" pitchFamily="2" charset="2"/>
              <a:buChar char="q"/>
            </a:pPr>
            <a:r>
              <a:rPr lang="ar-TN" sz="2000" b="1" dirty="0" smtClean="0">
                <a:latin typeface="Sakkal Majalla" pitchFamily="2" charset="-78"/>
                <a:cs typeface="Sakkal Majalla" pitchFamily="2" charset="-78"/>
              </a:rPr>
              <a:t>تمكين المدعى عليه من </a:t>
            </a:r>
            <a:r>
              <a:rPr lang="ar-TN" sz="2000" b="1" dirty="0" smtClean="0">
                <a:solidFill>
                  <a:srgbClr val="FF0000"/>
                </a:solidFill>
                <a:latin typeface="Sakkal Majalla" pitchFamily="2" charset="-78"/>
                <a:cs typeface="Sakkal Majalla" pitchFamily="2" charset="-78"/>
              </a:rPr>
              <a:t>الاطلاع على عين المكان على ملف القضية بما في ذلك ملاحظات النّيابة العمومية ومن الحصول على نسخة منه </a:t>
            </a:r>
            <a:r>
              <a:rPr lang="ar-TN" sz="2000" b="1" dirty="0" smtClean="0">
                <a:latin typeface="Sakkal Majalla" pitchFamily="2" charset="-78"/>
                <a:cs typeface="Sakkal Majalla" pitchFamily="2" charset="-78"/>
              </a:rPr>
              <a:t>بناء على طلب كتابي يوجّه إلى الدّائرة المختصّة</a:t>
            </a:r>
          </a:p>
          <a:p>
            <a:pPr lvl="1" algn="just" rtl="1">
              <a:buFont typeface="Wingdings" pitchFamily="2" charset="2"/>
              <a:buChar char="q"/>
            </a:pPr>
            <a:r>
              <a:rPr lang="ar-TN" sz="2000" b="1" dirty="0" smtClean="0">
                <a:solidFill>
                  <a:srgbClr val="FF0000"/>
                </a:solidFill>
                <a:latin typeface="Sakkal Majalla" pitchFamily="2" charset="-78"/>
                <a:cs typeface="Sakkal Majalla" pitchFamily="2" charset="-78"/>
              </a:rPr>
              <a:t>إرساء مبدأ التقاضي على درجتين </a:t>
            </a:r>
            <a:r>
              <a:rPr lang="ar-TN" sz="2000" b="1" dirty="0" smtClean="0">
                <a:latin typeface="Sakkal Majalla" pitchFamily="2" charset="-78"/>
                <a:cs typeface="Sakkal Majalla" pitchFamily="2" charset="-78"/>
              </a:rPr>
              <a:t>(</a:t>
            </a:r>
            <a:r>
              <a:rPr lang="ar-TN" sz="2000" b="1" dirty="0" err="1" smtClean="0">
                <a:latin typeface="Sakkal Majalla" pitchFamily="2" charset="-78"/>
                <a:cs typeface="Sakkal Majalla" pitchFamily="2" charset="-78"/>
              </a:rPr>
              <a:t>سايقا</a:t>
            </a:r>
            <a:r>
              <a:rPr lang="ar-TN" sz="2000" b="1" dirty="0" smtClean="0">
                <a:latin typeface="Sakkal Majalla" pitchFamily="2" charset="-78"/>
                <a:cs typeface="Sakkal Majalla" pitchFamily="2" charset="-78"/>
              </a:rPr>
              <a:t> كانت الأحكام </a:t>
            </a:r>
            <a:r>
              <a:rPr lang="ar-TN" sz="2000" b="1" dirty="0" smtClean="0">
                <a:latin typeface="Sakkal Majalla" pitchFamily="2" charset="-78"/>
                <a:cs typeface="Sakkal Majalla" pitchFamily="2" charset="-78"/>
              </a:rPr>
              <a:t>قابلة فقط للمراجعة)</a:t>
            </a:r>
          </a:p>
          <a:p>
            <a:pPr lvl="1" algn="just" rtl="1">
              <a:buFont typeface="Wingdings" pitchFamily="2" charset="2"/>
              <a:buChar char="q"/>
            </a:pPr>
            <a:r>
              <a:rPr lang="ar-TN" sz="2000" b="1" dirty="0" smtClean="0">
                <a:latin typeface="Sakkal Majalla" pitchFamily="2" charset="-78"/>
                <a:cs typeface="Sakkal Majalla" pitchFamily="2" charset="-78"/>
              </a:rPr>
              <a:t>يمكن للمحكمة أن </a:t>
            </a:r>
            <a:r>
              <a:rPr lang="ar-TN" sz="2000" b="1" dirty="0" smtClean="0">
                <a:solidFill>
                  <a:srgbClr val="FF0000"/>
                </a:solidFill>
                <a:latin typeface="Sakkal Majalla" pitchFamily="2" charset="-78"/>
                <a:cs typeface="Sakkal Majalla" pitchFamily="2" charset="-78"/>
              </a:rPr>
              <a:t>تنشر الأحكام الصّادرة عنها بالإدانة بمجرّد اكتسابها الصّبغة الباتّة </a:t>
            </a:r>
            <a:r>
              <a:rPr lang="ar-TN" sz="2000" b="1" dirty="0" smtClean="0">
                <a:latin typeface="Sakkal Majalla" pitchFamily="2" charset="-78"/>
                <a:cs typeface="Sakkal Majalla" pitchFamily="2" charset="-78"/>
              </a:rPr>
              <a:t>على موقعها الالكتروني مع مراعاة التشريع الخاص بحماية المعطيات الشّخصيّة.</a:t>
            </a:r>
          </a:p>
          <a:p>
            <a:pPr lvl="1" algn="just" rtl="1">
              <a:buFont typeface="Wingdings" pitchFamily="2" charset="2"/>
              <a:buChar char="q"/>
            </a:pPr>
            <a:endParaRPr lang="fr-FR" sz="1800" b="1" dirty="0">
              <a:latin typeface="Sakkal Majalla" pitchFamily="2" charset="-78"/>
              <a:cs typeface="Sakkal Majalla" pitchFamily="2" charset="-78"/>
            </a:endParaRP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41</a:t>
            </a:fld>
            <a:endParaRPr lang="fr-FR"/>
          </a:p>
        </p:txBody>
      </p:sp>
      <p:sp>
        <p:nvSpPr>
          <p:cNvPr id="5" name="Titre 1"/>
          <p:cNvSpPr>
            <a:spLocks noGrp="1"/>
          </p:cNvSpPr>
          <p:nvPr>
            <p:ph type="title"/>
          </p:nvPr>
        </p:nvSpPr>
        <p:spPr>
          <a:xfrm>
            <a:off x="457200" y="274638"/>
            <a:ext cx="7467600" cy="868346"/>
          </a:xfrm>
          <a:solidFill>
            <a:srgbClr val="002060"/>
          </a:solidFill>
          <a:ln>
            <a:solidFill>
              <a:schemeClr val="bg1"/>
            </a:solidFill>
          </a:ln>
        </p:spPr>
        <p:style>
          <a:lnRef idx="3">
            <a:schemeClr val="lt1"/>
          </a:lnRef>
          <a:fillRef idx="1">
            <a:schemeClr val="accent1"/>
          </a:fillRef>
          <a:effectRef idx="1">
            <a:schemeClr val="accent1"/>
          </a:effectRef>
          <a:fontRef idx="minor">
            <a:schemeClr val="lt1"/>
          </a:fontRef>
        </p:style>
        <p:txBody>
          <a:bodyPr anchor="ctr" anchorCtr="0">
            <a:noAutofit/>
          </a:bodyPr>
          <a:lstStyle/>
          <a:p>
            <a:pPr algn="ctr" rtl="1"/>
            <a:r>
              <a:rPr lang="ar-TN" sz="3600" b="1" dirty="0" smtClean="0">
                <a:solidFill>
                  <a:srgbClr val="FF0000"/>
                </a:solidFill>
                <a:latin typeface="Sakkal Majalla" pitchFamily="2" charset="-78"/>
                <a:cs typeface="Sakkal Majalla" pitchFamily="2" charset="-78"/>
              </a:rPr>
              <a:t>نزاع الميزانية: </a:t>
            </a:r>
            <a:r>
              <a:rPr lang="ar-TN" sz="3600" b="1" dirty="0" smtClean="0">
                <a:latin typeface="Sakkal Majalla" pitchFamily="2" charset="-78"/>
                <a:cs typeface="Sakkal Majalla" pitchFamily="2" charset="-78"/>
              </a:rPr>
              <a:t>زجر أخطاء التصرّف </a:t>
            </a:r>
            <a:r>
              <a:rPr lang="ar-TN" sz="1600" b="1" dirty="0" smtClean="0">
                <a:latin typeface="Sakkal Majalla" pitchFamily="2" charset="-78"/>
                <a:cs typeface="Sakkal Majalla" pitchFamily="2" charset="-78"/>
              </a:rPr>
              <a:t>(2/2)</a:t>
            </a:r>
            <a:endParaRPr lang="fr-FR" sz="16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endParaRPr lang="fr-F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42</a:t>
            </a:fld>
            <a:endParaRPr lang="fr-FR"/>
          </a:p>
        </p:txBody>
      </p:sp>
      <p:sp>
        <p:nvSpPr>
          <p:cNvPr id="5" name="Espace réservé du contenu 2"/>
          <p:cNvSpPr txBox="1">
            <a:spLocks/>
          </p:cNvSpPr>
          <p:nvPr/>
        </p:nvSpPr>
        <p:spPr>
          <a:xfrm>
            <a:off x="571472" y="428604"/>
            <a:ext cx="7467600" cy="5983434"/>
          </a:xfrm>
          <a:prstGeom prst="rect">
            <a:avLst/>
          </a:prstGeom>
        </p:spPr>
        <p:style>
          <a:lnRef idx="2">
            <a:schemeClr val="dk1"/>
          </a:lnRef>
          <a:fillRef idx="1">
            <a:schemeClr val="lt1"/>
          </a:fillRef>
          <a:effectRef idx="0">
            <a:schemeClr val="dk1"/>
          </a:effectRef>
          <a:fontRef idx="minor">
            <a:schemeClr val="dk1"/>
          </a:fontRef>
        </p:style>
        <p:txBody>
          <a:bodyPr vert="horz" anchor="ctr">
            <a:normAutofit/>
          </a:bodyPr>
          <a:lstStyle/>
          <a:p>
            <a:pPr marL="274320" marR="0" lvl="0" indent="-274320" algn="just" defTabSz="914400" rtl="1" eaLnBrk="1" fontAlgn="auto" latinLnBrk="0" hangingPunct="1">
              <a:lnSpc>
                <a:spcPct val="100000"/>
              </a:lnSpc>
              <a:spcBef>
                <a:spcPts val="600"/>
              </a:spcBef>
              <a:spcAft>
                <a:spcPts val="0"/>
              </a:spcAft>
              <a:buClr>
                <a:srgbClr val="C00000"/>
              </a:buClr>
              <a:buSzPct val="90000"/>
              <a:buFont typeface="Wingdings" pitchFamily="2" charset="2"/>
              <a:buChar char="q"/>
              <a:tabLst/>
              <a:defRPr/>
            </a:pPr>
            <a:r>
              <a:rPr lang="ar-TN" sz="3600" b="1" dirty="0" smtClean="0">
                <a:solidFill>
                  <a:schemeClr val="bg1">
                    <a:lumMod val="85000"/>
                  </a:schemeClr>
                </a:solidFill>
                <a:latin typeface="Sakkal Majalla" pitchFamily="2" charset="-78"/>
                <a:cs typeface="Sakkal Majalla" pitchFamily="2" charset="-78"/>
              </a:rPr>
              <a:t>المحور الأوّل: محكمة المحاسبات: الاختصاصات الأصليّة</a:t>
            </a:r>
          </a:p>
          <a:p>
            <a:pPr marL="274320" marR="0" lvl="0" indent="-274320" algn="just" defTabSz="914400" rtl="1" eaLnBrk="1" fontAlgn="auto" latinLnBrk="0" hangingPunct="1">
              <a:lnSpc>
                <a:spcPct val="100000"/>
              </a:lnSpc>
              <a:spcBef>
                <a:spcPts val="600"/>
              </a:spcBef>
              <a:spcAft>
                <a:spcPts val="0"/>
              </a:spcAft>
              <a:buClr>
                <a:srgbClr val="C00000"/>
              </a:buClr>
              <a:buSzPct val="90000"/>
              <a:buFont typeface="Wingdings" pitchFamily="2" charset="2"/>
              <a:buChar char="q"/>
              <a:tabLst/>
              <a:defRPr/>
            </a:pPr>
            <a:r>
              <a:rPr lang="ar-TN" sz="3600" b="1" dirty="0" smtClean="0">
                <a:solidFill>
                  <a:schemeClr val="bg1">
                    <a:lumMod val="85000"/>
                  </a:schemeClr>
                </a:solidFill>
                <a:latin typeface="Sakkal Majalla" pitchFamily="2" charset="-78"/>
                <a:cs typeface="Sakkal Majalla" pitchFamily="2" charset="-78"/>
              </a:rPr>
              <a:t>المحور الثّاني:مجلّة الجماعات المحليّة: اختصاصات متنامية</a:t>
            </a:r>
          </a:p>
          <a:p>
            <a:pPr marL="274320" marR="0" lvl="0" indent="-274320" algn="just" defTabSz="914400" rtl="1" eaLnBrk="1" fontAlgn="auto" latinLnBrk="0" hangingPunct="1">
              <a:lnSpc>
                <a:spcPct val="100000"/>
              </a:lnSpc>
              <a:spcBef>
                <a:spcPts val="600"/>
              </a:spcBef>
              <a:spcAft>
                <a:spcPts val="0"/>
              </a:spcAft>
              <a:buClr>
                <a:srgbClr val="C00000"/>
              </a:buClr>
              <a:buSzPct val="90000"/>
              <a:buFont typeface="Wingdings" pitchFamily="2" charset="2"/>
              <a:buChar char="q"/>
              <a:tabLst/>
              <a:defRPr/>
            </a:pPr>
            <a:r>
              <a:rPr kumimoji="0" lang="ar-TN" sz="3600" b="1" i="0" u="none" strike="noStrike" kern="1200" cap="none" spc="0" normalizeH="0" baseline="0" noProof="0" dirty="0" smtClean="0">
                <a:ln>
                  <a:noFill/>
                </a:ln>
                <a:solidFill>
                  <a:srgbClr val="C00000"/>
                </a:solidFill>
                <a:effectLst/>
                <a:uLnTx/>
                <a:uFillTx/>
                <a:latin typeface="Sakkal Majalla" pitchFamily="2" charset="-78"/>
                <a:ea typeface="+mn-ea"/>
                <a:cs typeface="Sakkal Majalla" pitchFamily="2" charset="-78"/>
              </a:rPr>
              <a:t> </a:t>
            </a:r>
            <a:r>
              <a:rPr lang="ar-TN" sz="3600" b="1" dirty="0" smtClean="0">
                <a:solidFill>
                  <a:srgbClr val="C00000"/>
                </a:solidFill>
                <a:latin typeface="Sakkal Majalla" pitchFamily="2" charset="-78"/>
                <a:cs typeface="Sakkal Majalla" pitchFamily="2" charset="-78"/>
              </a:rPr>
              <a:t>المحور الثّالث: </a:t>
            </a:r>
            <a:r>
              <a:rPr lang="ar-TN" sz="3600" b="1" dirty="0" smtClean="0">
                <a:latin typeface="Sakkal Majalla" pitchFamily="2" charset="-78"/>
                <a:cs typeface="Sakkal Majalla" pitchFamily="2" charset="-78"/>
              </a:rPr>
              <a:t>برنامج التنمية الحضرية والحوكمة المحليّة: تقديم للبرنامج ولأهمّ نتائج الرّقابة الماليّة المجراة</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428750"/>
          <a:ext cx="7467600" cy="5214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43</a:t>
            </a:fld>
            <a:endParaRPr lang="fr-FR"/>
          </a:p>
        </p:txBody>
      </p:sp>
      <p:sp>
        <p:nvSpPr>
          <p:cNvPr id="5" name="Titre 1"/>
          <p:cNvSpPr>
            <a:spLocks noGrp="1"/>
          </p:cNvSpPr>
          <p:nvPr>
            <p:ph type="title"/>
          </p:nvPr>
        </p:nvSpPr>
        <p:spPr>
          <a:xfrm>
            <a:off x="457200" y="274638"/>
            <a:ext cx="7467600" cy="1011222"/>
          </a:xfrm>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anchor="ctr" anchorCtr="0">
            <a:noAutofit/>
          </a:bodyPr>
          <a:lstStyle/>
          <a:p>
            <a:pPr algn="ctr" rtl="1"/>
            <a:r>
              <a:rPr lang="ar-TN" sz="3600" b="1" dirty="0" smtClean="0">
                <a:solidFill>
                  <a:schemeClr val="tx1"/>
                </a:solidFill>
                <a:latin typeface="Sakkal Majalla" pitchFamily="2" charset="-78"/>
                <a:cs typeface="Sakkal Majalla" pitchFamily="2" charset="-78"/>
              </a:rPr>
              <a:t>برنامج التنمية الحضرية والحوكمة المحليّة </a:t>
            </a:r>
            <a:r>
              <a:rPr lang="ar-TN" sz="2400" b="1" dirty="0" smtClean="0">
                <a:solidFill>
                  <a:schemeClr val="tx1"/>
                </a:solidFill>
                <a:latin typeface="Sakkal Majalla" pitchFamily="2" charset="-78"/>
                <a:cs typeface="Sakkal Majalla" pitchFamily="2" charset="-78"/>
              </a:rPr>
              <a:t>(الإطار العام)</a:t>
            </a:r>
            <a:endParaRPr lang="fr-FR" sz="1600" b="1" dirty="0">
              <a:solidFill>
                <a:schemeClr val="tx1"/>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428750"/>
          <a:ext cx="7467600" cy="5045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44</a:t>
            </a:fld>
            <a:endParaRPr lang="fr-FR"/>
          </a:p>
        </p:txBody>
      </p:sp>
      <p:sp>
        <p:nvSpPr>
          <p:cNvPr id="5" name="Titre 1"/>
          <p:cNvSpPr>
            <a:spLocks noGrp="1"/>
          </p:cNvSpPr>
          <p:nvPr>
            <p:ph type="title"/>
          </p:nvPr>
        </p:nvSpPr>
        <p:spPr>
          <a:xfrm>
            <a:off x="457200" y="274638"/>
            <a:ext cx="7467600" cy="1011222"/>
          </a:xfrm>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anchor="ctr" anchorCtr="0">
            <a:noAutofit/>
          </a:bodyPr>
          <a:lstStyle/>
          <a:p>
            <a:pPr algn="ctr" rtl="1"/>
            <a:r>
              <a:rPr lang="ar-TN" sz="3600" b="1" dirty="0" smtClean="0">
                <a:solidFill>
                  <a:schemeClr val="tx1"/>
                </a:solidFill>
                <a:latin typeface="Sakkal Majalla" pitchFamily="2" charset="-78"/>
                <a:cs typeface="Sakkal Majalla" pitchFamily="2" charset="-78"/>
              </a:rPr>
              <a:t>برنامج التنمية الحضرية والحوكمة المحليّة </a:t>
            </a:r>
            <a:r>
              <a:rPr lang="ar-TN" sz="2400" b="1" dirty="0" smtClean="0">
                <a:solidFill>
                  <a:schemeClr val="tx1"/>
                </a:solidFill>
                <a:latin typeface="Sakkal Majalla" pitchFamily="2" charset="-78"/>
                <a:cs typeface="Sakkal Majalla" pitchFamily="2" charset="-78"/>
              </a:rPr>
              <a:t>(الأهداف)</a:t>
            </a:r>
            <a:endParaRPr lang="fr-FR" sz="1600" b="1" dirty="0">
              <a:solidFill>
                <a:schemeClr val="tx1"/>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45</a:t>
            </a:fld>
            <a:endParaRPr lang="fr-FR"/>
          </a:p>
        </p:txBody>
      </p:sp>
      <p:sp>
        <p:nvSpPr>
          <p:cNvPr id="5" name="Titre 1"/>
          <p:cNvSpPr>
            <a:spLocks noGrp="1"/>
          </p:cNvSpPr>
          <p:nvPr>
            <p:ph type="title"/>
          </p:nvPr>
        </p:nvSpPr>
        <p:spPr>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anchor="ctr" anchorCtr="0">
            <a:noAutofit/>
          </a:bodyPr>
          <a:lstStyle/>
          <a:p>
            <a:pPr algn="ctr" rtl="1"/>
            <a:r>
              <a:rPr lang="ar-TN" sz="3600" b="1" dirty="0" smtClean="0">
                <a:solidFill>
                  <a:schemeClr val="tx1"/>
                </a:solidFill>
                <a:latin typeface="Sakkal Majalla" pitchFamily="2" charset="-78"/>
                <a:cs typeface="Sakkal Majalla" pitchFamily="2" charset="-78"/>
              </a:rPr>
              <a:t>برنامج التنمية الحضرية والحوكمة المحليّة </a:t>
            </a:r>
            <a:r>
              <a:rPr lang="ar-TN" sz="2400" b="1" dirty="0" smtClean="0">
                <a:solidFill>
                  <a:schemeClr val="tx1"/>
                </a:solidFill>
                <a:latin typeface="Sakkal Majalla" pitchFamily="2" charset="-78"/>
                <a:cs typeface="Sakkal Majalla" pitchFamily="2" charset="-78"/>
              </a:rPr>
              <a:t>(رقابة محكمة المحاسبات)</a:t>
            </a:r>
            <a:endParaRPr lang="fr-FR" sz="1600" b="1" dirty="0">
              <a:solidFill>
                <a:schemeClr val="tx1"/>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000108"/>
            <a:ext cx="7467600" cy="5715040"/>
          </a:xfrm>
        </p:spPr>
        <p:txBody>
          <a:bodyPr>
            <a:noAutofit/>
          </a:bodyPr>
          <a:lstStyle/>
          <a:p>
            <a:pPr algn="r" rtl="1">
              <a:lnSpc>
                <a:spcPct val="150000"/>
              </a:lnSpc>
            </a:pPr>
            <a:r>
              <a:rPr kumimoji="1" lang="ar-SA" sz="2000" b="1" dirty="0" smtClean="0">
                <a:latin typeface="Sakkal Majalla" pitchFamily="2" charset="-78"/>
                <a:cs typeface="Sakkal Majalla" pitchFamily="2" charset="-78"/>
              </a:rPr>
              <a:t>عدم شمولية جداول التحصيل </a:t>
            </a:r>
            <a:r>
              <a:rPr kumimoji="1" lang="ar-SA" sz="2000" b="1" dirty="0" err="1" smtClean="0">
                <a:latin typeface="Sakkal Majalla" pitchFamily="2" charset="-78"/>
                <a:cs typeface="Sakkal Majalla" pitchFamily="2" charset="-78"/>
              </a:rPr>
              <a:t>و</a:t>
            </a:r>
            <a:r>
              <a:rPr kumimoji="1" lang="ar-TN" sz="2000" b="1" dirty="0" smtClean="0">
                <a:latin typeface="Sakkal Majalla" pitchFamily="2" charset="-78"/>
                <a:cs typeface="Sakkal Majalla" pitchFamily="2" charset="-78"/>
              </a:rPr>
              <a:t>نقص </a:t>
            </a:r>
            <a:r>
              <a:rPr kumimoji="1" lang="ar-SA" sz="2000" b="1" dirty="0" smtClean="0">
                <a:latin typeface="Sakkal Majalla" pitchFamily="2" charset="-78"/>
                <a:cs typeface="Sakkal Majalla" pitchFamily="2" charset="-78"/>
              </a:rPr>
              <a:t>دقة البيانات المدرجة بها </a:t>
            </a:r>
            <a:endParaRPr kumimoji="1" lang="ar-TN" sz="2000" b="1" dirty="0" smtClean="0">
              <a:latin typeface="Sakkal Majalla" pitchFamily="2" charset="-78"/>
              <a:cs typeface="Sakkal Majalla" pitchFamily="2" charset="-78"/>
            </a:endParaRPr>
          </a:p>
          <a:p>
            <a:pPr algn="r" rtl="1">
              <a:lnSpc>
                <a:spcPct val="150000"/>
              </a:lnSpc>
            </a:pPr>
            <a:r>
              <a:rPr kumimoji="1" lang="ar-DZ" sz="2000" b="1" dirty="0" smtClean="0">
                <a:latin typeface="Sakkal Majalla" pitchFamily="2" charset="-78"/>
                <a:cs typeface="Sakkal Majalla" pitchFamily="2" charset="-78"/>
              </a:rPr>
              <a:t>عدم</a:t>
            </a:r>
            <a:r>
              <a:rPr kumimoji="1" lang="ar-TN" sz="2000" b="1" dirty="0" smtClean="0">
                <a:latin typeface="Sakkal Majalla" pitchFamily="2" charset="-78"/>
                <a:cs typeface="Sakkal Majalla" pitchFamily="2" charset="-78"/>
              </a:rPr>
              <a:t> تحيين جداول تحصيل المعلوم على الأراضي غير المبنيّة والعقارات المبنيّة</a:t>
            </a:r>
            <a:endParaRPr kumimoji="1" lang="fr-FR" sz="2000" b="1" dirty="0" smtClean="0">
              <a:latin typeface="Sakkal Majalla" pitchFamily="2" charset="-78"/>
              <a:cs typeface="Sakkal Majalla" pitchFamily="2" charset="-78"/>
            </a:endParaRPr>
          </a:p>
          <a:p>
            <a:pPr algn="r" rtl="1">
              <a:lnSpc>
                <a:spcPct val="150000"/>
              </a:lnSpc>
            </a:pPr>
            <a:r>
              <a:rPr kumimoji="1" lang="ar-TN" sz="2000" b="1" dirty="0" smtClean="0">
                <a:latin typeface="Sakkal Majalla" pitchFamily="2" charset="-78"/>
                <a:cs typeface="Sakkal Majalla" pitchFamily="2" charset="-78"/>
              </a:rPr>
              <a:t>عدم تحيين جداول مراقبة الحد الأدنى </a:t>
            </a:r>
            <a:r>
              <a:rPr kumimoji="1" lang="fr-FR" sz="2000" b="1" dirty="0" smtClean="0">
                <a:latin typeface="Sakkal Majalla" pitchFamily="2" charset="-78"/>
                <a:cs typeface="Sakkal Majalla" pitchFamily="2" charset="-78"/>
              </a:rPr>
              <a:t>TCL </a:t>
            </a:r>
          </a:p>
          <a:p>
            <a:pPr algn="r" rtl="1">
              <a:lnSpc>
                <a:spcPct val="150000"/>
              </a:lnSpc>
            </a:pPr>
            <a:r>
              <a:rPr kumimoji="1" lang="ar-SA" sz="2000" b="1" dirty="0" smtClean="0">
                <a:latin typeface="Sakkal Majalla" pitchFamily="2" charset="-78"/>
                <a:cs typeface="Sakkal Majalla" pitchFamily="2" charset="-78"/>
              </a:rPr>
              <a:t>تطبيق نسب معاليم لا تتوافق أحيانا والمساحة والمستوى الفعلي للخدمات المنتفع بها </a:t>
            </a:r>
            <a:endParaRPr kumimoji="1" lang="ar-TN" sz="2000" b="1" dirty="0" smtClean="0">
              <a:latin typeface="Sakkal Majalla" pitchFamily="2" charset="-78"/>
              <a:cs typeface="Sakkal Majalla" pitchFamily="2" charset="-78"/>
            </a:endParaRPr>
          </a:p>
          <a:p>
            <a:pPr algn="r" rtl="1">
              <a:lnSpc>
                <a:spcPct val="150000"/>
              </a:lnSpc>
            </a:pPr>
            <a:r>
              <a:rPr kumimoji="1" lang="ar-TN" sz="2000" b="1" dirty="0" smtClean="0">
                <a:latin typeface="Sakkal Majalla" pitchFamily="2" charset="-78"/>
                <a:cs typeface="Sakkal Majalla" pitchFamily="2" charset="-78"/>
              </a:rPr>
              <a:t>ضعف نسب استخلاص المعاليم الموظفة على العقارات المبنية والأراضي غير المبنية</a:t>
            </a:r>
          </a:p>
          <a:p>
            <a:pPr algn="r" rtl="1">
              <a:lnSpc>
                <a:spcPct val="150000"/>
              </a:lnSpc>
            </a:pPr>
            <a:r>
              <a:rPr kumimoji="1" lang="ar-TN" sz="2000" b="1" dirty="0" smtClean="0">
                <a:latin typeface="Sakkal Majalla" pitchFamily="2" charset="-78"/>
                <a:cs typeface="Sakkal Majalla" pitchFamily="2" charset="-78"/>
              </a:rPr>
              <a:t>محدودية أعمال التتبع مما يؤدي إلى ارتفاع مبالغ  الديون المتخلّدة بعنوان المعاليم على العقارات وإمكانية سقوط مبالغ بالتقادم </a:t>
            </a:r>
            <a:endParaRPr kumimoji="1" lang="fr-FR" sz="2000" b="1" dirty="0" smtClean="0">
              <a:latin typeface="Sakkal Majalla" pitchFamily="2" charset="-78"/>
              <a:cs typeface="Sakkal Majalla" pitchFamily="2" charset="-78"/>
            </a:endParaRPr>
          </a:p>
          <a:p>
            <a:pPr algn="r" rtl="1">
              <a:lnSpc>
                <a:spcPct val="150000"/>
              </a:lnSpc>
            </a:pPr>
            <a:r>
              <a:rPr kumimoji="1" lang="ar-TN" sz="2000" b="1" dirty="0" smtClean="0">
                <a:latin typeface="Sakkal Majalla" pitchFamily="2" charset="-78"/>
                <a:cs typeface="Sakkal Majalla" pitchFamily="2" charset="-78"/>
              </a:rPr>
              <a:t>تضخيم رصيد بقايا الاستخلاص بسبب عدم انجاز عمليات الطرح </a:t>
            </a:r>
            <a:endParaRPr kumimoji="1" lang="fr-FR" sz="2000" b="1" dirty="0" smtClean="0">
              <a:latin typeface="Sakkal Majalla" pitchFamily="2" charset="-78"/>
              <a:cs typeface="Sakkal Majalla" pitchFamily="2" charset="-78"/>
            </a:endParaRPr>
          </a:p>
          <a:p>
            <a:pPr algn="r" rtl="1">
              <a:lnSpc>
                <a:spcPct val="150000"/>
              </a:lnSpc>
            </a:pPr>
            <a:r>
              <a:rPr kumimoji="1" lang="ar-TN" sz="2000" b="1" dirty="0" smtClean="0">
                <a:latin typeface="Sakkal Majalla" pitchFamily="2" charset="-78"/>
                <a:cs typeface="Sakkal Majalla" pitchFamily="2" charset="-78"/>
              </a:rPr>
              <a:t>عدم توظيف بعض المعاليم على غرار الإشغال الوقتي للطريق العام ومعلوم الإشهار </a:t>
            </a:r>
            <a:r>
              <a:rPr kumimoji="1" lang="ar-SA" sz="2000" b="1" dirty="0" smtClean="0">
                <a:latin typeface="Sakkal Majalla" pitchFamily="2" charset="-78"/>
                <a:cs typeface="Sakkal Majalla" pitchFamily="2" charset="-78"/>
              </a:rPr>
              <a:t>وعدم </a:t>
            </a:r>
            <a:r>
              <a:rPr kumimoji="1" lang="ar-TN" sz="2000" b="1" dirty="0" err="1" smtClean="0">
                <a:latin typeface="Sakkal Majalla" pitchFamily="2" charset="-78"/>
                <a:cs typeface="Sakkal Majalla" pitchFamily="2" charset="-78"/>
              </a:rPr>
              <a:t>ال</a:t>
            </a:r>
            <a:r>
              <a:rPr kumimoji="1" lang="ar-SA" sz="2000" b="1" dirty="0" smtClean="0">
                <a:latin typeface="Sakkal Majalla" pitchFamily="2" charset="-78"/>
                <a:cs typeface="Sakkal Majalla" pitchFamily="2" charset="-78"/>
              </a:rPr>
              <a:t>حرص على إعداد قائمات الخاضعين للمعاليم المستوجبة وتحيينها</a:t>
            </a:r>
            <a:endParaRPr kumimoji="1" lang="ar-TN" sz="2000" b="1" dirty="0" smtClean="0">
              <a:latin typeface="Sakkal Majalla" pitchFamily="2" charset="-78"/>
              <a:cs typeface="Sakkal Majalla" pitchFamily="2" charset="-78"/>
            </a:endParaRPr>
          </a:p>
          <a:p>
            <a:pPr algn="r" rtl="1">
              <a:lnSpc>
                <a:spcPct val="150000"/>
              </a:lnSpc>
            </a:pPr>
            <a:r>
              <a:rPr kumimoji="1" lang="ar-TN" sz="2000" b="1" dirty="0" smtClean="0">
                <a:latin typeface="Sakkal Majalla" pitchFamily="2" charset="-78"/>
                <a:cs typeface="Sakkal Majalla" pitchFamily="2" charset="-78"/>
              </a:rPr>
              <a:t>عدم تعديل معينات كراء المحلاّت لمدد فاقت في بعض الحالات عشر سنوات </a:t>
            </a:r>
            <a:r>
              <a:rPr kumimoji="1" lang="ar-SA" sz="2000" b="1" dirty="0" smtClean="0">
                <a:latin typeface="Sakkal Majalla" pitchFamily="2" charset="-78"/>
                <a:cs typeface="Sakkal Majalla" pitchFamily="2" charset="-78"/>
              </a:rPr>
              <a:t> </a:t>
            </a:r>
            <a:endParaRPr kumimoji="1" lang="fr-FR" sz="2000" b="1" dirty="0" smtClean="0">
              <a:latin typeface="Sakkal Majalla" pitchFamily="2" charset="-78"/>
              <a:cs typeface="Sakkal Majalla" pitchFamily="2" charset="-78"/>
            </a:endParaRPr>
          </a:p>
          <a:p>
            <a:pPr algn="r" rtl="1"/>
            <a:endParaRPr lang="fr-FR" sz="1400" dirty="0">
              <a:latin typeface="Sakkal Majalla" pitchFamily="2" charset="-78"/>
              <a:cs typeface="Sakkal Majalla" pitchFamily="2" charset="-78"/>
            </a:endParaRP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46</a:t>
            </a:fld>
            <a:endParaRPr lang="fr-FR"/>
          </a:p>
        </p:txBody>
      </p:sp>
      <p:sp>
        <p:nvSpPr>
          <p:cNvPr id="5" name="Titre 1"/>
          <p:cNvSpPr>
            <a:spLocks noGrp="1"/>
          </p:cNvSpPr>
          <p:nvPr>
            <p:ph type="title"/>
          </p:nvPr>
        </p:nvSpPr>
        <p:spPr>
          <a:xfrm>
            <a:off x="457200" y="274638"/>
            <a:ext cx="7467600" cy="654032"/>
          </a:xfrm>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anchor="ctr" anchorCtr="0">
            <a:noAutofit/>
          </a:bodyPr>
          <a:lstStyle/>
          <a:p>
            <a:pPr algn="ctr" rtl="1"/>
            <a:r>
              <a:rPr lang="ar-TN" sz="3600" b="1" dirty="0" smtClean="0">
                <a:solidFill>
                  <a:schemeClr val="tx1"/>
                </a:solidFill>
                <a:latin typeface="Sakkal Majalla" pitchFamily="2" charset="-78"/>
                <a:cs typeface="Sakkal Majalla" pitchFamily="2" charset="-78"/>
              </a:rPr>
              <a:t>برنامج التنمية الحضرية والحوكمة المحليّة </a:t>
            </a:r>
            <a:r>
              <a:rPr lang="ar-TN" sz="2400" b="1" dirty="0" smtClean="0">
                <a:solidFill>
                  <a:schemeClr val="tx1"/>
                </a:solidFill>
                <a:latin typeface="Sakkal Majalla" pitchFamily="2" charset="-78"/>
                <a:cs typeface="Sakkal Majalla" pitchFamily="2" charset="-78"/>
              </a:rPr>
              <a:t>(أبرز الملاحظات)</a:t>
            </a:r>
            <a:endParaRPr lang="fr-FR" sz="1600" b="1" dirty="0">
              <a:solidFill>
                <a:schemeClr val="tx1"/>
              </a:solidFill>
              <a:latin typeface="Sakkal Majalla" pitchFamily="2" charset="-78"/>
              <a:cs typeface="Sakkal Majalla" pitchFamily="2" charset="-78"/>
            </a:endParaRPr>
          </a:p>
        </p:txBody>
      </p:sp>
      <p:sp>
        <p:nvSpPr>
          <p:cNvPr id="8" name="Étoile à 10 branches 7"/>
          <p:cNvSpPr/>
          <p:nvPr/>
        </p:nvSpPr>
        <p:spPr>
          <a:xfrm>
            <a:off x="428596" y="1214422"/>
            <a:ext cx="1214446" cy="1143008"/>
          </a:xfrm>
          <a:prstGeom prst="star10">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400" b="1" dirty="0" smtClean="0">
                <a:latin typeface="Sakkal Majalla" pitchFamily="2" charset="-78"/>
                <a:cs typeface="Sakkal Majalla" pitchFamily="2" charset="-78"/>
              </a:rPr>
              <a:t>الموارد</a:t>
            </a:r>
            <a:endParaRPr lang="fr-FR" sz="24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285860"/>
            <a:ext cx="7467600" cy="5188092"/>
          </a:xfrm>
        </p:spPr>
        <p:txBody>
          <a:bodyPr>
            <a:noAutofit/>
          </a:bodyPr>
          <a:lstStyle/>
          <a:p>
            <a:pPr algn="r" rtl="1">
              <a:spcAft>
                <a:spcPts val="600"/>
              </a:spcAft>
            </a:pPr>
            <a:r>
              <a:rPr kumimoji="1" lang="ar-TN" sz="2000" b="1" dirty="0" smtClean="0">
                <a:latin typeface="Sakkal Majalla" pitchFamily="2" charset="-78"/>
                <a:cs typeface="Sakkal Majalla" pitchFamily="2" charset="-78"/>
              </a:rPr>
              <a:t>عقد نفقات بعد تاريخ 15 ديسمبر  في غياب ما يثبت الضرورة لذلك</a:t>
            </a:r>
            <a:endParaRPr kumimoji="1" lang="fr-FR" sz="2000" b="1" dirty="0" smtClean="0">
              <a:latin typeface="Sakkal Majalla" pitchFamily="2" charset="-78"/>
              <a:cs typeface="Sakkal Majalla" pitchFamily="2" charset="-78"/>
            </a:endParaRPr>
          </a:p>
          <a:p>
            <a:pPr algn="r" rtl="1">
              <a:spcAft>
                <a:spcPts val="600"/>
              </a:spcAft>
            </a:pPr>
            <a:r>
              <a:rPr kumimoji="1" lang="ar-TN" sz="2000" b="1" dirty="0" smtClean="0">
                <a:latin typeface="Sakkal Majalla" pitchFamily="2" charset="-78"/>
                <a:cs typeface="Sakkal Majalla" pitchFamily="2" charset="-78"/>
              </a:rPr>
              <a:t>عدم تسجيل المقتنيات غير الاستهلاكية بدفاتر الجرد </a:t>
            </a:r>
            <a:endParaRPr kumimoji="1" lang="fr-FR" sz="2000" b="1" dirty="0" smtClean="0">
              <a:latin typeface="Sakkal Majalla" pitchFamily="2" charset="-78"/>
              <a:cs typeface="Sakkal Majalla" pitchFamily="2" charset="-78"/>
            </a:endParaRPr>
          </a:p>
          <a:p>
            <a:pPr algn="r" rtl="1">
              <a:spcAft>
                <a:spcPts val="600"/>
              </a:spcAft>
            </a:pPr>
            <a:r>
              <a:rPr kumimoji="1" lang="ar-TN" sz="2000" b="1" dirty="0" smtClean="0">
                <a:latin typeface="Sakkal Majalla" pitchFamily="2" charset="-78"/>
                <a:cs typeface="Sakkal Majalla" pitchFamily="2" charset="-78"/>
              </a:rPr>
              <a:t>التحميل الخاطئ لبعض النفقات خلافا للفصل 136 من مجلة المحاسبة العمومية </a:t>
            </a:r>
            <a:endParaRPr kumimoji="1" lang="fr-FR" sz="2000" b="1" dirty="0" smtClean="0">
              <a:latin typeface="Sakkal Majalla" pitchFamily="2" charset="-78"/>
              <a:cs typeface="Sakkal Majalla" pitchFamily="2" charset="-78"/>
            </a:endParaRPr>
          </a:p>
          <a:p>
            <a:pPr algn="r" rtl="1">
              <a:spcAft>
                <a:spcPts val="600"/>
              </a:spcAft>
            </a:pPr>
            <a:r>
              <a:rPr kumimoji="1" lang="ar-BH" sz="2000" b="1" dirty="0" smtClean="0">
                <a:latin typeface="Sakkal Majalla" pitchFamily="2" charset="-78"/>
                <a:cs typeface="Sakkal Majalla" pitchFamily="2" charset="-78"/>
              </a:rPr>
              <a:t>إسناد المنح الخاصة بالنظافة </a:t>
            </a:r>
            <a:r>
              <a:rPr kumimoji="1" lang="ar-TN" sz="2000" b="1" dirty="0" smtClean="0">
                <a:latin typeface="Sakkal Majalla" pitchFamily="2" charset="-78"/>
                <a:cs typeface="Sakkal Majalla" pitchFamily="2" charset="-78"/>
              </a:rPr>
              <a:t>لعملة</a:t>
            </a:r>
            <a:r>
              <a:rPr kumimoji="1" lang="ar-BH" sz="2000" b="1" dirty="0" smtClean="0">
                <a:latin typeface="Sakkal Majalla" pitchFamily="2" charset="-78"/>
                <a:cs typeface="Sakkal Majalla" pitchFamily="2" charset="-78"/>
              </a:rPr>
              <a:t> لا يؤمّن</a:t>
            </a:r>
            <a:r>
              <a:rPr kumimoji="1" lang="ar-TN" sz="2000" b="1" dirty="0" smtClean="0">
                <a:latin typeface="Sakkal Majalla" pitchFamily="2" charset="-78"/>
                <a:cs typeface="Sakkal Majalla" pitchFamily="2" charset="-78"/>
              </a:rPr>
              <a:t>ون</a:t>
            </a:r>
            <a:r>
              <a:rPr kumimoji="1" lang="ar-BH" sz="2000" b="1" dirty="0" smtClean="0">
                <a:latin typeface="Sakkal Majalla" pitchFamily="2" charset="-78"/>
                <a:cs typeface="Sakkal Majalla" pitchFamily="2" charset="-78"/>
              </a:rPr>
              <a:t> مباشرة مهام التطهير ورفع الفضلات </a:t>
            </a:r>
            <a:endParaRPr kumimoji="1" lang="fr-FR" sz="2000" b="1" dirty="0" smtClean="0">
              <a:latin typeface="Sakkal Majalla" pitchFamily="2" charset="-78"/>
              <a:cs typeface="Sakkal Majalla" pitchFamily="2" charset="-78"/>
            </a:endParaRPr>
          </a:p>
          <a:p>
            <a:pPr algn="r" rtl="1">
              <a:spcAft>
                <a:spcPts val="600"/>
              </a:spcAft>
            </a:pPr>
            <a:r>
              <a:rPr kumimoji="1" lang="ar-SA" sz="2000" b="1" dirty="0" smtClean="0">
                <a:latin typeface="Sakkal Majalla" pitchFamily="2" charset="-78"/>
                <a:cs typeface="Sakkal Majalla" pitchFamily="2" charset="-78"/>
              </a:rPr>
              <a:t>التأخير في خلاص المزودين </a:t>
            </a:r>
            <a:endParaRPr kumimoji="1" lang="fr-FR" sz="2000" b="1" dirty="0" smtClean="0">
              <a:latin typeface="Sakkal Majalla" pitchFamily="2" charset="-78"/>
              <a:cs typeface="Sakkal Majalla" pitchFamily="2" charset="-78"/>
            </a:endParaRPr>
          </a:p>
          <a:p>
            <a:pPr algn="r" rtl="1">
              <a:spcAft>
                <a:spcPts val="600"/>
              </a:spcAft>
            </a:pPr>
            <a:r>
              <a:rPr kumimoji="1" lang="ar-SA" sz="2000" b="1" dirty="0" smtClean="0">
                <a:latin typeface="Sakkal Majalla" pitchFamily="2" charset="-78"/>
                <a:cs typeface="Sakkal Majalla" pitchFamily="2" charset="-78"/>
              </a:rPr>
              <a:t>عدم احترام قاعدة العمل المنجز </a:t>
            </a:r>
            <a:endParaRPr kumimoji="1" lang="fr-FR" sz="2000" b="1" dirty="0" smtClean="0">
              <a:latin typeface="Sakkal Majalla" pitchFamily="2" charset="-78"/>
              <a:cs typeface="Sakkal Majalla" pitchFamily="2" charset="-78"/>
            </a:endParaRPr>
          </a:p>
          <a:p>
            <a:pPr algn="r" rtl="1">
              <a:spcAft>
                <a:spcPts val="600"/>
              </a:spcAft>
            </a:pPr>
            <a:r>
              <a:rPr kumimoji="1" lang="ar-SA" sz="2000" b="1" dirty="0" smtClean="0">
                <a:latin typeface="Sakkal Majalla" pitchFamily="2" charset="-78"/>
                <a:cs typeface="Sakkal Majalla" pitchFamily="2" charset="-78"/>
              </a:rPr>
              <a:t>تجزئة </a:t>
            </a:r>
            <a:r>
              <a:rPr kumimoji="1" lang="ar-SA" sz="2000" b="1" dirty="0" err="1" smtClean="0">
                <a:latin typeface="Sakkal Majalla" pitchFamily="2" charset="-78"/>
                <a:cs typeface="Sakkal Majalla" pitchFamily="2" charset="-78"/>
              </a:rPr>
              <a:t>الشراءات</a:t>
            </a:r>
            <a:r>
              <a:rPr kumimoji="1" lang="ar-SA" sz="2000" b="1" dirty="0" smtClean="0">
                <a:latin typeface="Sakkal Majalla" pitchFamily="2" charset="-78"/>
                <a:cs typeface="Sakkal Majalla" pitchFamily="2" charset="-78"/>
              </a:rPr>
              <a:t> </a:t>
            </a:r>
            <a:endParaRPr kumimoji="1" lang="fr-FR" sz="2000" b="1" dirty="0" smtClean="0">
              <a:latin typeface="Sakkal Majalla" pitchFamily="2" charset="-78"/>
              <a:cs typeface="Sakkal Majalla" pitchFamily="2" charset="-78"/>
            </a:endParaRPr>
          </a:p>
          <a:p>
            <a:pPr algn="r" rtl="1">
              <a:spcAft>
                <a:spcPts val="600"/>
              </a:spcAft>
            </a:pPr>
            <a:r>
              <a:rPr kumimoji="1" lang="ar-TN" sz="2000" b="1" dirty="0" smtClean="0">
                <a:latin typeface="Sakkal Majalla" pitchFamily="2" charset="-78"/>
                <a:cs typeface="Sakkal Majalla" pitchFamily="2" charset="-78"/>
              </a:rPr>
              <a:t>عدم الالتزام بالإجراءات المتعلّقة بتفعيل المنافسة لضمان الحصول على أفضل العروض</a:t>
            </a:r>
            <a:endParaRPr kumimoji="1" lang="fr-FR" sz="2000" b="1" dirty="0" smtClean="0">
              <a:latin typeface="Sakkal Majalla" pitchFamily="2" charset="-78"/>
              <a:cs typeface="Sakkal Majalla" pitchFamily="2" charset="-78"/>
            </a:endParaRPr>
          </a:p>
          <a:p>
            <a:pPr algn="r" rtl="1">
              <a:spcAft>
                <a:spcPts val="600"/>
              </a:spcAft>
            </a:pPr>
            <a:r>
              <a:rPr kumimoji="1" lang="ar-TN" sz="2000" b="1" dirty="0" smtClean="0">
                <a:latin typeface="Sakkal Majalla" pitchFamily="2" charset="-78"/>
                <a:cs typeface="Sakkal Majalla" pitchFamily="2" charset="-78"/>
              </a:rPr>
              <a:t>تعطل إنجاز بعض المشاريع وإجراء تعديلات جوهرية بسبب سوء تحديد الحاجيات ومحدودية التنسيق بين الأطراف المتدخّلة</a:t>
            </a:r>
          </a:p>
          <a:p>
            <a:pPr algn="r" rtl="1">
              <a:spcAft>
                <a:spcPts val="600"/>
              </a:spcAft>
            </a:pPr>
            <a:r>
              <a:rPr kumimoji="1" lang="ar-TN" sz="2000" b="1" dirty="0" smtClean="0">
                <a:latin typeface="Sakkal Majalla" pitchFamily="2" charset="-78"/>
                <a:cs typeface="Sakkal Majalla" pitchFamily="2" charset="-78"/>
              </a:rPr>
              <a:t>ضعف استهلاك الاعتمادات المخصّصة لنفقات العنوان الثاني</a:t>
            </a:r>
            <a:endParaRPr kumimoji="1" lang="fr-FR" sz="2000" b="1" dirty="0" smtClean="0">
              <a:latin typeface="Sakkal Majalla" pitchFamily="2" charset="-78"/>
              <a:cs typeface="Sakkal Majalla" pitchFamily="2" charset="-78"/>
            </a:endParaRPr>
          </a:p>
        </p:txBody>
      </p:sp>
      <p:sp>
        <p:nvSpPr>
          <p:cNvPr id="4" name="Espace réservé du numéro de diapositive 3"/>
          <p:cNvSpPr>
            <a:spLocks noGrp="1"/>
          </p:cNvSpPr>
          <p:nvPr>
            <p:ph type="sldNum" sz="quarter" idx="15"/>
          </p:nvPr>
        </p:nvSpPr>
        <p:spPr/>
        <p:txBody>
          <a:bodyPr/>
          <a:lstStyle/>
          <a:p>
            <a:fld id="{152BA2D0-8434-4EF5-BB14-3F1579B00E69}" type="slidenum">
              <a:rPr lang="fr-FR" smtClean="0"/>
              <a:pPr/>
              <a:t>47</a:t>
            </a:fld>
            <a:endParaRPr lang="fr-FR"/>
          </a:p>
        </p:txBody>
      </p:sp>
      <p:sp>
        <p:nvSpPr>
          <p:cNvPr id="5" name="Titre 1"/>
          <p:cNvSpPr>
            <a:spLocks noGrp="1"/>
          </p:cNvSpPr>
          <p:nvPr>
            <p:ph type="title"/>
          </p:nvPr>
        </p:nvSpPr>
        <p:spPr>
          <a:xfrm>
            <a:off x="457200" y="274638"/>
            <a:ext cx="7467600" cy="868346"/>
          </a:xfrm>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anchor="ctr" anchorCtr="0">
            <a:noAutofit/>
          </a:bodyPr>
          <a:lstStyle/>
          <a:p>
            <a:pPr algn="ctr" rtl="1"/>
            <a:r>
              <a:rPr lang="ar-TN" sz="3600" b="1" dirty="0" smtClean="0">
                <a:solidFill>
                  <a:schemeClr val="tx1"/>
                </a:solidFill>
                <a:latin typeface="Sakkal Majalla" pitchFamily="2" charset="-78"/>
                <a:cs typeface="Sakkal Majalla" pitchFamily="2" charset="-78"/>
              </a:rPr>
              <a:t>برنامج التنمية الحضرية والحوكمة المحليّة </a:t>
            </a:r>
            <a:r>
              <a:rPr lang="ar-TN" sz="2400" b="1" dirty="0" smtClean="0">
                <a:solidFill>
                  <a:schemeClr val="tx1"/>
                </a:solidFill>
                <a:latin typeface="Sakkal Majalla" pitchFamily="2" charset="-78"/>
                <a:cs typeface="Sakkal Majalla" pitchFamily="2" charset="-78"/>
              </a:rPr>
              <a:t>(أبرز الملاحظات)</a:t>
            </a:r>
            <a:endParaRPr lang="fr-FR" sz="1600" b="1" dirty="0">
              <a:solidFill>
                <a:schemeClr val="tx1"/>
              </a:solidFill>
              <a:latin typeface="Sakkal Majalla" pitchFamily="2" charset="-78"/>
              <a:cs typeface="Sakkal Majalla" pitchFamily="2" charset="-78"/>
            </a:endParaRPr>
          </a:p>
        </p:txBody>
      </p:sp>
      <p:sp>
        <p:nvSpPr>
          <p:cNvPr id="6" name="Étoile à 10 branches 5"/>
          <p:cNvSpPr/>
          <p:nvPr/>
        </p:nvSpPr>
        <p:spPr>
          <a:xfrm>
            <a:off x="428596" y="1214422"/>
            <a:ext cx="1214446" cy="1143008"/>
          </a:xfrm>
          <a:prstGeom prst="star10">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rtl="1"/>
            <a:r>
              <a:rPr lang="ar-TN" sz="2200" b="1" dirty="0" smtClean="0">
                <a:latin typeface="Sakkal Majalla" pitchFamily="2" charset="-78"/>
                <a:cs typeface="Sakkal Majalla" pitchFamily="2" charset="-78"/>
              </a:rPr>
              <a:t>النفقات</a:t>
            </a:r>
            <a:endParaRPr lang="fr-FR" sz="22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sz="quarter" idx="1"/>
          </p:nvPr>
        </p:nvGraphicFramePr>
        <p:xfrm>
          <a:off x="1428728" y="1643050"/>
          <a:ext cx="5715040" cy="4023360"/>
        </p:xfrm>
        <a:graphic>
          <a:graphicData uri="http://schemas.openxmlformats.org/drawingml/2006/table">
            <a:tbl>
              <a:tblPr firstRow="1" bandRow="1">
                <a:tableStyleId>{5C22544A-7EE6-4342-B048-85BDC9FD1C3A}</a:tableStyleId>
              </a:tblPr>
              <a:tblGrid>
                <a:gridCol w="1220011"/>
                <a:gridCol w="4495029"/>
              </a:tblGrid>
              <a:tr h="335123">
                <a:tc>
                  <a:txBody>
                    <a:bodyPr/>
                    <a:lstStyle/>
                    <a:p>
                      <a:pPr algn="ctr"/>
                      <a:r>
                        <a:rPr lang="ar-TN" sz="2400" b="1" dirty="0" smtClean="0">
                          <a:solidFill>
                            <a:schemeClr val="tx1"/>
                          </a:solidFill>
                          <a:latin typeface="Sakkal Majalla" pitchFamily="2" charset="-78"/>
                          <a:cs typeface="Sakkal Majalla" pitchFamily="2" charset="-78"/>
                        </a:rPr>
                        <a:t>العدد</a:t>
                      </a:r>
                      <a:endParaRPr lang="fr-FR" sz="2400" b="1"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lang="ar-TN" sz="2400" b="1" dirty="0" smtClean="0">
                          <a:solidFill>
                            <a:schemeClr val="tx1"/>
                          </a:solidFill>
                          <a:latin typeface="Sakkal Majalla" pitchFamily="2" charset="-78"/>
                          <a:cs typeface="Sakkal Majalla" pitchFamily="2" charset="-78"/>
                        </a:rPr>
                        <a:t>البيان</a:t>
                      </a:r>
                      <a:endParaRPr lang="fr-FR" sz="2400" b="1" dirty="0">
                        <a:solidFill>
                          <a:schemeClr val="tx1"/>
                        </a:solidFill>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35123">
                <a:tc>
                  <a:txBody>
                    <a:bodyPr/>
                    <a:lstStyle/>
                    <a:p>
                      <a:pPr algn="ctr" rtl="1"/>
                      <a:r>
                        <a:rPr lang="ar-TN" sz="2000" b="1" dirty="0" smtClean="0">
                          <a:latin typeface="Sakkal Majalla" pitchFamily="2" charset="-78"/>
                          <a:cs typeface="Sakkal Majalla" pitchFamily="2" charset="-78"/>
                        </a:rPr>
                        <a:t>56</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البلديّات</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1212</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المقاعد النّيابيّة</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4</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TN" sz="2000" b="1" dirty="0" smtClean="0">
                          <a:latin typeface="Sakkal Majalla" pitchFamily="2" charset="-78"/>
                          <a:cs typeface="Sakkal Majalla" pitchFamily="2" charset="-78"/>
                        </a:rPr>
                        <a:t>المجالس الجهويّة</a:t>
                      </a:r>
                      <a:endParaRPr lang="fr-FR" sz="2000" b="1" dirty="0" smtClean="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66</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محاسبو الدّولة</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73</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محاسبو الجماعات المحليّة والمؤسّسات العموميّة الإداريّة</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52</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المصالح الخارجيّة للدّولة</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45</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م.ع. إدارية التي تفوق ميزانيّاتها الاعتياديّة 1 </a:t>
                      </a:r>
                      <a:r>
                        <a:rPr lang="ar-TN" sz="2000" b="1" dirty="0" err="1" smtClean="0">
                          <a:latin typeface="Sakkal Majalla" pitchFamily="2" charset="-78"/>
                          <a:cs typeface="Sakkal Majalla" pitchFamily="2" charset="-78"/>
                        </a:rPr>
                        <a:t>م</a:t>
                      </a:r>
                      <a:r>
                        <a:rPr lang="ar-TN" sz="2000" b="1" dirty="0" smtClean="0">
                          <a:latin typeface="Sakkal Majalla" pitchFamily="2" charset="-78"/>
                          <a:cs typeface="Sakkal Majalla" pitchFamily="2" charset="-78"/>
                        </a:rPr>
                        <a:t>.د</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6</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م.ع.</a:t>
                      </a:r>
                      <a:r>
                        <a:rPr lang="ar-TN" sz="2000" b="1" baseline="0" dirty="0" smtClean="0">
                          <a:latin typeface="Sakkal Majalla" pitchFamily="2" charset="-78"/>
                          <a:cs typeface="Sakkal Majalla" pitchFamily="2" charset="-78"/>
                        </a:rPr>
                        <a:t> غير إداريّة</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5123">
                <a:tc>
                  <a:txBody>
                    <a:bodyPr/>
                    <a:lstStyle/>
                    <a:p>
                      <a:pPr algn="ctr" rtl="1"/>
                      <a:r>
                        <a:rPr lang="ar-TN" sz="2000" b="1" dirty="0" smtClean="0">
                          <a:latin typeface="Sakkal Majalla" pitchFamily="2" charset="-78"/>
                          <a:cs typeface="Sakkal Majalla" pitchFamily="2" charset="-78"/>
                        </a:rPr>
                        <a:t>6</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TN" sz="2000" b="1" dirty="0" smtClean="0">
                          <a:latin typeface="Sakkal Majalla" pitchFamily="2" charset="-78"/>
                          <a:cs typeface="Sakkal Majalla" pitchFamily="2" charset="-78"/>
                        </a:rPr>
                        <a:t>المنشآت العموميّة</a:t>
                      </a:r>
                      <a:endParaRPr lang="fr-FR" sz="2000" b="1" dirty="0">
                        <a:latin typeface="Sakkal Majalla" pitchFamily="2" charset="-78"/>
                        <a:cs typeface="Sakkal Majalla"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4" name="Espace réservé du numéro de diapositive 3"/>
          <p:cNvSpPr>
            <a:spLocks noGrp="1"/>
          </p:cNvSpPr>
          <p:nvPr>
            <p:ph type="sldNum" sz="quarter" idx="15"/>
          </p:nvPr>
        </p:nvSpPr>
        <p:spPr/>
        <p:txBody>
          <a:bodyPr/>
          <a:lstStyle/>
          <a:p>
            <a:fld id="{152BA2D0-8434-4EF5-BB14-3F1579B00E69}" type="slidenum">
              <a:rPr lang="fr-FR" smtClean="0"/>
              <a:pPr/>
              <a:t>48</a:t>
            </a:fld>
            <a:endParaRPr lang="fr-FR"/>
          </a:p>
        </p:txBody>
      </p:sp>
      <p:sp>
        <p:nvSpPr>
          <p:cNvPr id="5" name="Titre 1"/>
          <p:cNvSpPr>
            <a:spLocks noGrp="1"/>
          </p:cNvSpPr>
          <p:nvPr>
            <p:ph type="title"/>
          </p:nvPr>
        </p:nvSpPr>
        <p:spPr>
          <a:xfrm>
            <a:off x="457200" y="274638"/>
            <a:ext cx="7467600" cy="1011222"/>
          </a:xfrm>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anchor="ctr" anchorCtr="0">
            <a:noAutofit/>
          </a:bodyPr>
          <a:lstStyle/>
          <a:p>
            <a:pPr algn="ctr" rtl="1"/>
            <a:r>
              <a:rPr lang="ar-TN" sz="3600" b="1" dirty="0" smtClean="0">
                <a:solidFill>
                  <a:schemeClr val="tx1"/>
                </a:solidFill>
                <a:latin typeface="Sakkal Majalla" pitchFamily="2" charset="-78"/>
                <a:cs typeface="Sakkal Majalla" pitchFamily="2" charset="-78"/>
              </a:rPr>
              <a:t>ختاما...</a:t>
            </a:r>
            <a:endParaRPr lang="fr-FR" sz="1600" b="1" dirty="0">
              <a:solidFill>
                <a:schemeClr val="tx1"/>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17285</TotalTime>
  <Words>3719</Words>
  <Application>Microsoft Office PowerPoint</Application>
  <PresentationFormat>Affichage à l'écran (4:3)</PresentationFormat>
  <Paragraphs>497</Paragraphs>
  <Slides>48</Slides>
  <Notes>3</Notes>
  <HiddenSlides>0</HiddenSlides>
  <MMClips>0</MMClips>
  <ScaleCrop>false</ScaleCrop>
  <HeadingPairs>
    <vt:vector size="4" baseType="variant">
      <vt:variant>
        <vt:lpstr>Thème</vt:lpstr>
      </vt:variant>
      <vt:variant>
        <vt:i4>1</vt:i4>
      </vt:variant>
      <vt:variant>
        <vt:lpstr>Titres des diapositives</vt:lpstr>
      </vt:variant>
      <vt:variant>
        <vt:i4>48</vt:i4>
      </vt:variant>
    </vt:vector>
  </HeadingPairs>
  <TitlesOfParts>
    <vt:vector size="49" baseType="lpstr">
      <vt:lpstr>Oriel</vt:lpstr>
      <vt:lpstr>Diapositive 1</vt:lpstr>
      <vt:lpstr>المحاور</vt:lpstr>
      <vt:lpstr>دائرة المحاسبات: نبذة تاريخية</vt:lpstr>
      <vt:lpstr>محكمة المحاسبات: </vt:lpstr>
      <vt:lpstr>محكمة المحاسبات: الاختصاصات (5/3)</vt:lpstr>
      <vt:lpstr>محكمة المحاسبات: الاختصاصات (5/4)</vt:lpstr>
      <vt:lpstr>محكمة المحاسبات: الاختصاصات (5/5)</vt:lpstr>
      <vt:lpstr>محكمة المحاسبات: الاختصاصات (4/4)</vt:lpstr>
      <vt:lpstr>الرقابة القضائيّة على حسابات المحاسبين العموميين (الخصائص والأهداف)</vt:lpstr>
      <vt:lpstr>الرقابة القضائيّة على حسابات المحاسبين العموميين (محاسبو الجماعات المحليّة الخاضعة حساباتهم لقضاء محكمة المحاسبات)</vt:lpstr>
      <vt:lpstr>الرقابة القضائيّة على حسابات المحاسبين العموميين (المسار)</vt:lpstr>
      <vt:lpstr>الرقابة القضائيّة على حسابات المحاسبين العموميين (الجديد)</vt:lpstr>
      <vt:lpstr>الرّقابة على تصرّف الجماعات المحليّة (الإطار القانوني)</vt:lpstr>
      <vt:lpstr>الرّقابة على تصرّف الجماعات المحليّة (الأهداف)</vt:lpstr>
      <vt:lpstr>الرّقابة على تصرّف الجماعات المحليّة (المسار)</vt:lpstr>
      <vt:lpstr>الرّقابة على تصرّف الجماعات المحليّة (مستجدّات القانون الأساسي عدد 41 لسنة 2019)</vt:lpstr>
      <vt:lpstr>الرّقابة على تصرّف الجماعات المحليّة (مستجدّات مجلّة الجماعات المحليّة)</vt:lpstr>
      <vt:lpstr>الرّقابة على تصرّف الجماعات المحليّة (مستجدّات مجلّة الجماعات المحليّة)</vt:lpstr>
      <vt:lpstr>الرّقابة على تصرّف الجماعات المحليّة (مستجدّات مجلّة الجماعات المحليّة)</vt:lpstr>
      <vt:lpstr>Diapositive 20</vt:lpstr>
      <vt:lpstr>Diapositive 21</vt:lpstr>
      <vt:lpstr>البلديّات في دستور الجمهوريّة التونسية</vt:lpstr>
      <vt:lpstr>... مجلّة الجماعات المحليّة</vt:lpstr>
      <vt:lpstr>القضاء المالي: اختصاصات جديدة</vt:lpstr>
      <vt:lpstr>القضاء المالي: اختصاصات جديدة</vt:lpstr>
      <vt:lpstr>النزاع التعاقدي: اعتراض الوالي على عقود تفويض المرافق العامّة (1/3)</vt:lpstr>
      <vt:lpstr>النزاع التعاقدي: اعتراض الوالي على عقود تفويض المرافق العامّة (2/3)</vt:lpstr>
      <vt:lpstr>النزاع التعاقدي: اعتراض الوالي على عقود تفويض المرافق العامّة (2/3)</vt:lpstr>
      <vt:lpstr>النزاع التعاقدي: اعتراض الوالي أو أمين المال الجهوي على  عقود المساعدات غير المباشرة</vt:lpstr>
      <vt:lpstr>النزاع التعاقدي: اعتراض الوالي أو أمين المال الجهوي على  عقود الصّفقات</vt:lpstr>
      <vt:lpstr>نزاع الميزانية: الإعداد والتنفيذ والختم</vt:lpstr>
      <vt:lpstr>نزاع الميزانية: اعتراض الوالي على الميزانية المصادق عليها (3/1)</vt:lpstr>
      <vt:lpstr>نزاع الميزانية: اعتراض الوالي على الميزانية المصادق عليها (2/3)</vt:lpstr>
      <vt:lpstr>نزاع الميزانية: اعتراض الوالي على الميزانية المصادق عليها (3/3)</vt:lpstr>
      <vt:lpstr>نزاع الميزانية: اعتراض الوالي على  تحويل الاعتمادات (2/1)</vt:lpstr>
      <vt:lpstr>نزاع الميزانية: اعتراض الوالي تحويل الاعتمادات (2/2)</vt:lpstr>
      <vt:lpstr>نزاع الميزانية: الطّعن في القرارات الصّادرة في مجال إعداد وتنفيذ وتوازن الميزانيّة</vt:lpstr>
      <vt:lpstr>نزاع الميزانية: عجز الميزانيّة</vt:lpstr>
      <vt:lpstr>نزاع الميزانية: رفض المصادقة على الحساب المالي</vt:lpstr>
      <vt:lpstr>نزاع الميزانية: زجر أخطاء التصرّف (1/2)</vt:lpstr>
      <vt:lpstr>نزاع الميزانية: زجر أخطاء التصرّف (2/2)</vt:lpstr>
      <vt:lpstr>Diapositive 42</vt:lpstr>
      <vt:lpstr>برنامج التنمية الحضرية والحوكمة المحليّة (الإطار العام)</vt:lpstr>
      <vt:lpstr>برنامج التنمية الحضرية والحوكمة المحليّة (الأهداف)</vt:lpstr>
      <vt:lpstr>برنامج التنمية الحضرية والحوكمة المحليّة (رقابة محكمة المحاسبات)</vt:lpstr>
      <vt:lpstr>برنامج التنمية الحضرية والحوكمة المحليّة (أبرز الملاحظات)</vt:lpstr>
      <vt:lpstr>برنامج التنمية الحضرية والحوكمة المحليّة (أبرز الملاحظات)</vt:lpstr>
      <vt:lpstr>ختاما...</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terra-62</dc:creator>
  <cp:lastModifiedBy>PC-Mouna</cp:lastModifiedBy>
  <cp:revision>550</cp:revision>
  <dcterms:created xsi:type="dcterms:W3CDTF">2016-10-19T15:50:09Z</dcterms:created>
  <dcterms:modified xsi:type="dcterms:W3CDTF">2020-02-06T16:17:09Z</dcterms:modified>
</cp:coreProperties>
</file>